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7" r:id="rId1"/>
    <p:sldMasterId id="2147484046" r:id="rId2"/>
  </p:sldMasterIdLst>
  <p:notesMasterIdLst>
    <p:notesMasterId r:id="rId45"/>
  </p:notesMasterIdLst>
  <p:sldIdLst>
    <p:sldId id="429" r:id="rId3"/>
    <p:sldId id="340" r:id="rId4"/>
    <p:sldId id="489" r:id="rId5"/>
    <p:sldId id="262" r:id="rId6"/>
    <p:sldId id="477" r:id="rId7"/>
    <p:sldId id="476" r:id="rId8"/>
    <p:sldId id="478" r:id="rId9"/>
    <p:sldId id="263" r:id="rId10"/>
    <p:sldId id="584" r:id="rId11"/>
    <p:sldId id="612" r:id="rId12"/>
    <p:sldId id="641" r:id="rId13"/>
    <p:sldId id="585" r:id="rId14"/>
    <p:sldId id="642" r:id="rId15"/>
    <p:sldId id="266" r:id="rId16"/>
    <p:sldId id="267" r:id="rId17"/>
    <p:sldId id="281" r:id="rId18"/>
    <p:sldId id="286" r:id="rId19"/>
    <p:sldId id="351" r:id="rId20"/>
    <p:sldId id="287" r:id="rId21"/>
    <p:sldId id="352" r:id="rId22"/>
    <p:sldId id="288" r:id="rId23"/>
    <p:sldId id="289" r:id="rId24"/>
    <p:sldId id="353" r:id="rId25"/>
    <p:sldId id="282" r:id="rId26"/>
    <p:sldId id="344" r:id="rId27"/>
    <p:sldId id="428" r:id="rId28"/>
    <p:sldId id="338" r:id="rId29"/>
    <p:sldId id="317" r:id="rId30"/>
    <p:sldId id="384" r:id="rId31"/>
    <p:sldId id="539" r:id="rId32"/>
    <p:sldId id="601" r:id="rId33"/>
    <p:sldId id="625" r:id="rId34"/>
    <p:sldId id="589" r:id="rId35"/>
    <p:sldId id="629" r:id="rId36"/>
    <p:sldId id="647" r:id="rId37"/>
    <p:sldId id="646" r:id="rId38"/>
    <p:sldId id="270" r:id="rId39"/>
    <p:sldId id="256" r:id="rId40"/>
    <p:sldId id="588" r:id="rId41"/>
    <p:sldId id="648" r:id="rId42"/>
    <p:sldId id="649" r:id="rId43"/>
    <p:sldId id="279" r:id="rId44"/>
  </p:sldIdLst>
  <p:sldSz cx="12192000" cy="6858000"/>
  <p:notesSz cx="6858000" cy="9144000"/>
  <p:custDataLst>
    <p:tags r:id="rId4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1581"/>
    <a:srgbClr val="E16A90"/>
    <a:srgbClr val="F17A52"/>
    <a:srgbClr val="D137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434" autoAdjust="0"/>
    <p:restoredTop sz="94660" autoAdjust="0"/>
  </p:normalViewPr>
  <p:slideViewPr>
    <p:cSldViewPr snapToGrid="0">
      <p:cViewPr varScale="1">
        <p:scale>
          <a:sx n="68" d="100"/>
          <a:sy n="68" d="100"/>
        </p:scale>
        <p:origin x="72" y="852"/>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1109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gs" Target="tags/tag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4E72A4-8654-4602-97DB-F55D6953A3A5}" type="datetimeFigureOut">
              <a:rPr lang="en-GB" smtClean="0"/>
              <a:t>15/08/2026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112F30-70BD-4461-97DB-0BBEE4785BA6}" type="slidenum">
              <a:rPr lang="en-GB" smtClean="0"/>
              <a:t>‹#›</a:t>
            </a:fld>
            <a:endParaRPr lang="en-GB"/>
          </a:p>
        </p:txBody>
      </p:sp>
    </p:spTree>
    <p:extLst>
      <p:ext uri="{BB962C8B-B14F-4D97-AF65-F5344CB8AC3E}">
        <p14:creationId xmlns:p14="http://schemas.microsoft.com/office/powerpoint/2010/main" val="3794676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874AC550-C712-435B-BD88-063685420A5B}" type="datetimeFigureOut">
              <a:rPr lang="en-US" smtClean="0"/>
              <a:t>8/15/2026</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EDBD87A4-1AC7-450E-9BFC-4DDEDFD576B8}" type="slidenum">
              <a:rPr lang="en-US" smtClean="0"/>
              <a:t>‹#›</a:t>
            </a:fld>
            <a:endParaRPr lang="en-US"/>
          </a:p>
        </p:txBody>
      </p:sp>
    </p:spTree>
    <p:extLst>
      <p:ext uri="{BB962C8B-B14F-4D97-AF65-F5344CB8AC3E}">
        <p14:creationId xmlns:p14="http://schemas.microsoft.com/office/powerpoint/2010/main" val="67394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4AC550-C712-435B-BD88-063685420A5B}" type="datetimeFigureOut">
              <a:rPr lang="en-US" smtClean="0"/>
              <a:t>8/15/2026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BD87A4-1AC7-450E-9BFC-4DDEDFD576B8}" type="slidenum">
              <a:rPr lang="en-US" smtClean="0"/>
              <a:t>‹#›</a:t>
            </a:fld>
            <a:endParaRPr lang="en-US"/>
          </a:p>
        </p:txBody>
      </p:sp>
    </p:spTree>
    <p:extLst>
      <p:ext uri="{BB962C8B-B14F-4D97-AF65-F5344CB8AC3E}">
        <p14:creationId xmlns:p14="http://schemas.microsoft.com/office/powerpoint/2010/main" val="3373292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874AC550-C712-435B-BD88-063685420A5B}" type="datetimeFigureOut">
              <a:rPr lang="en-US" smtClean="0"/>
              <a:t>8/15/2026</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EDBD87A4-1AC7-450E-9BFC-4DDEDFD576B8}" type="slidenum">
              <a:rPr lang="en-US" smtClean="0"/>
              <a:t>‹#›</a:t>
            </a:fld>
            <a:endParaRPr lang="en-US"/>
          </a:p>
        </p:txBody>
      </p:sp>
    </p:spTree>
    <p:extLst>
      <p:ext uri="{BB962C8B-B14F-4D97-AF65-F5344CB8AC3E}">
        <p14:creationId xmlns:p14="http://schemas.microsoft.com/office/powerpoint/2010/main" val="3651015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874AC550-C712-435B-BD88-063685420A5B}" type="datetimeFigureOut">
              <a:rPr lang="en-US" smtClean="0"/>
              <a:t>8/15/2026</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EDBD87A4-1AC7-450E-9BFC-4DDEDFD576B8}"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8453266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874AC550-C712-435B-BD88-063685420A5B}" type="datetimeFigureOut">
              <a:rPr lang="en-US" smtClean="0"/>
              <a:t>8/15/2026</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EDBD87A4-1AC7-450E-9BFC-4DDEDFD576B8}" type="slidenum">
              <a:rPr lang="en-US" smtClean="0"/>
              <a:t>‹#›</a:t>
            </a:fld>
            <a:endParaRPr lang="en-US"/>
          </a:p>
        </p:txBody>
      </p:sp>
    </p:spTree>
    <p:extLst>
      <p:ext uri="{BB962C8B-B14F-4D97-AF65-F5344CB8AC3E}">
        <p14:creationId xmlns:p14="http://schemas.microsoft.com/office/powerpoint/2010/main" val="26014931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874AC550-C712-435B-BD88-063685420A5B}" type="datetimeFigureOut">
              <a:rPr lang="en-US" smtClean="0"/>
              <a:t>8/15/2026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BD87A4-1AC7-450E-9BFC-4DDEDFD576B8}" type="slidenum">
              <a:rPr lang="en-US" smtClean="0"/>
              <a:t>‹#›</a:t>
            </a:fld>
            <a:endParaRPr lang="en-US"/>
          </a:p>
        </p:txBody>
      </p:sp>
    </p:spTree>
    <p:extLst>
      <p:ext uri="{BB962C8B-B14F-4D97-AF65-F5344CB8AC3E}">
        <p14:creationId xmlns:p14="http://schemas.microsoft.com/office/powerpoint/2010/main" val="28320592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874AC550-C712-435B-BD88-063685420A5B}" type="datetimeFigureOut">
              <a:rPr lang="en-US" smtClean="0"/>
              <a:t>8/15/2026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BD87A4-1AC7-450E-9BFC-4DDEDFD576B8}" type="slidenum">
              <a:rPr lang="en-US" smtClean="0"/>
              <a:t>‹#›</a:t>
            </a:fld>
            <a:endParaRPr lang="en-US"/>
          </a:p>
        </p:txBody>
      </p:sp>
    </p:spTree>
    <p:extLst>
      <p:ext uri="{BB962C8B-B14F-4D97-AF65-F5344CB8AC3E}">
        <p14:creationId xmlns:p14="http://schemas.microsoft.com/office/powerpoint/2010/main" val="941416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4AC550-C712-435B-BD88-063685420A5B}" type="datetimeFigureOut">
              <a:rPr lang="en-US" smtClean="0"/>
              <a:t>8/15/2026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BD87A4-1AC7-450E-9BFC-4DDEDFD576B8}" type="slidenum">
              <a:rPr lang="en-US" smtClean="0"/>
              <a:t>‹#›</a:t>
            </a:fld>
            <a:endParaRPr lang="en-US"/>
          </a:p>
        </p:txBody>
      </p:sp>
    </p:spTree>
    <p:extLst>
      <p:ext uri="{BB962C8B-B14F-4D97-AF65-F5344CB8AC3E}">
        <p14:creationId xmlns:p14="http://schemas.microsoft.com/office/powerpoint/2010/main" val="1848413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874AC550-C712-435B-BD88-063685420A5B}" type="datetimeFigureOut">
              <a:rPr lang="en-US" smtClean="0"/>
              <a:t>8/15/2026</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EDBD87A4-1AC7-450E-9BFC-4DDEDFD576B8}" type="slidenum">
              <a:rPr lang="en-US" smtClean="0"/>
              <a:t>‹#›</a:t>
            </a:fld>
            <a:endParaRPr lang="en-US"/>
          </a:p>
        </p:txBody>
      </p:sp>
    </p:spTree>
    <p:extLst>
      <p:ext uri="{BB962C8B-B14F-4D97-AF65-F5344CB8AC3E}">
        <p14:creationId xmlns:p14="http://schemas.microsoft.com/office/powerpoint/2010/main" val="40503953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4AC550-C712-435B-BD88-063685420A5B}" type="datetimeFigureOut">
              <a:rPr lang="en-US" smtClean="0"/>
              <a:t>8/15/2026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BD87A4-1AC7-450E-9BFC-4DDEDFD576B8}" type="slidenum">
              <a:rPr lang="en-US" smtClean="0"/>
              <a:t>‹#›</a:t>
            </a:fld>
            <a:endParaRPr lang="en-US"/>
          </a:p>
        </p:txBody>
      </p:sp>
    </p:spTree>
    <p:extLst>
      <p:ext uri="{BB962C8B-B14F-4D97-AF65-F5344CB8AC3E}">
        <p14:creationId xmlns:p14="http://schemas.microsoft.com/office/powerpoint/2010/main" val="25633328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74AC550-C712-435B-BD88-063685420A5B}" type="datetimeFigureOut">
              <a:rPr lang="en-US" smtClean="0"/>
              <a:t>8/15/2026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BD87A4-1AC7-450E-9BFC-4DDEDFD576B8}" type="slidenum">
              <a:rPr lang="en-US" smtClean="0"/>
              <a:t>‹#›</a:t>
            </a:fld>
            <a:endParaRPr lang="en-US"/>
          </a:p>
        </p:txBody>
      </p:sp>
    </p:spTree>
    <p:extLst>
      <p:ext uri="{BB962C8B-B14F-4D97-AF65-F5344CB8AC3E}">
        <p14:creationId xmlns:p14="http://schemas.microsoft.com/office/powerpoint/2010/main" val="1974354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4AC550-C712-435B-BD88-063685420A5B}" type="datetimeFigureOut">
              <a:rPr lang="en-US" smtClean="0"/>
              <a:t>8/15/2026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BD87A4-1AC7-450E-9BFC-4DDEDFD576B8}" type="slidenum">
              <a:rPr lang="en-US" smtClean="0"/>
              <a:t>‹#›</a:t>
            </a:fld>
            <a:endParaRPr lang="en-US"/>
          </a:p>
        </p:txBody>
      </p:sp>
    </p:spTree>
    <p:extLst>
      <p:ext uri="{BB962C8B-B14F-4D97-AF65-F5344CB8AC3E}">
        <p14:creationId xmlns:p14="http://schemas.microsoft.com/office/powerpoint/2010/main" val="22034533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4AC550-C712-435B-BD88-063685420A5B}" type="datetimeFigureOut">
              <a:rPr lang="en-US" smtClean="0"/>
              <a:t>8/15/2026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BD87A4-1AC7-450E-9BFC-4DDEDFD576B8}" type="slidenum">
              <a:rPr lang="en-US" smtClean="0"/>
              <a:t>‹#›</a:t>
            </a:fld>
            <a:endParaRPr lang="en-US"/>
          </a:p>
        </p:txBody>
      </p:sp>
    </p:spTree>
    <p:extLst>
      <p:ext uri="{BB962C8B-B14F-4D97-AF65-F5344CB8AC3E}">
        <p14:creationId xmlns:p14="http://schemas.microsoft.com/office/powerpoint/2010/main" val="20524710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4AC550-C712-435B-BD88-063685420A5B}" type="datetimeFigureOut">
              <a:rPr lang="en-US" smtClean="0"/>
              <a:t>8/15/2026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BD87A4-1AC7-450E-9BFC-4DDEDFD576B8}" type="slidenum">
              <a:rPr lang="en-US" smtClean="0"/>
              <a:t>‹#›</a:t>
            </a:fld>
            <a:endParaRPr lang="en-US"/>
          </a:p>
        </p:txBody>
      </p:sp>
    </p:spTree>
    <p:extLst>
      <p:ext uri="{BB962C8B-B14F-4D97-AF65-F5344CB8AC3E}">
        <p14:creationId xmlns:p14="http://schemas.microsoft.com/office/powerpoint/2010/main" val="16159518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4AC550-C712-435B-BD88-063685420A5B}" type="datetimeFigureOut">
              <a:rPr lang="en-US" smtClean="0"/>
              <a:t>8/15/2026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BD87A4-1AC7-450E-9BFC-4DDEDFD576B8}" type="slidenum">
              <a:rPr lang="en-US" smtClean="0"/>
              <a:t>‹#›</a:t>
            </a:fld>
            <a:endParaRPr lang="en-US"/>
          </a:p>
        </p:txBody>
      </p:sp>
    </p:spTree>
    <p:extLst>
      <p:ext uri="{BB962C8B-B14F-4D97-AF65-F5344CB8AC3E}">
        <p14:creationId xmlns:p14="http://schemas.microsoft.com/office/powerpoint/2010/main" val="8967654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4AC550-C712-435B-BD88-063685420A5B}" type="datetimeFigureOut">
              <a:rPr lang="en-US" smtClean="0"/>
              <a:t>8/15/2026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BD87A4-1AC7-450E-9BFC-4DDEDFD576B8}" type="slidenum">
              <a:rPr lang="en-US" smtClean="0"/>
              <a:t>‹#›</a:t>
            </a:fld>
            <a:endParaRPr lang="en-US"/>
          </a:p>
        </p:txBody>
      </p:sp>
    </p:spTree>
    <p:extLst>
      <p:ext uri="{BB962C8B-B14F-4D97-AF65-F5344CB8AC3E}">
        <p14:creationId xmlns:p14="http://schemas.microsoft.com/office/powerpoint/2010/main" val="10212488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4AC550-C712-435B-BD88-063685420A5B}" type="datetimeFigureOut">
              <a:rPr lang="en-US" smtClean="0"/>
              <a:t>8/15/2026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BD87A4-1AC7-450E-9BFC-4DDEDFD576B8}" type="slidenum">
              <a:rPr lang="en-US" smtClean="0"/>
              <a:t>‹#›</a:t>
            </a:fld>
            <a:endParaRPr lang="en-US"/>
          </a:p>
        </p:txBody>
      </p:sp>
    </p:spTree>
    <p:extLst>
      <p:ext uri="{BB962C8B-B14F-4D97-AF65-F5344CB8AC3E}">
        <p14:creationId xmlns:p14="http://schemas.microsoft.com/office/powerpoint/2010/main" val="41015597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4AC550-C712-435B-BD88-063685420A5B}" type="datetimeFigureOut">
              <a:rPr lang="en-US" smtClean="0"/>
              <a:t>8/15/2026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BD87A4-1AC7-450E-9BFC-4DDEDFD576B8}" type="slidenum">
              <a:rPr lang="en-US" smtClean="0"/>
              <a:t>‹#›</a:t>
            </a:fld>
            <a:endParaRPr lang="en-US"/>
          </a:p>
        </p:txBody>
      </p:sp>
    </p:spTree>
    <p:extLst>
      <p:ext uri="{BB962C8B-B14F-4D97-AF65-F5344CB8AC3E}">
        <p14:creationId xmlns:p14="http://schemas.microsoft.com/office/powerpoint/2010/main" val="3631794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74AC550-C712-435B-BD88-063685420A5B}" type="datetimeFigureOut">
              <a:rPr lang="en-US" smtClean="0"/>
              <a:t>8/15/2026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BD87A4-1AC7-450E-9BFC-4DDEDFD576B8}" type="slidenum">
              <a:rPr lang="en-US" smtClean="0"/>
              <a:t>‹#›</a:t>
            </a:fld>
            <a:endParaRPr lang="en-US"/>
          </a:p>
        </p:txBody>
      </p:sp>
    </p:spTree>
    <p:extLst>
      <p:ext uri="{BB962C8B-B14F-4D97-AF65-F5344CB8AC3E}">
        <p14:creationId xmlns:p14="http://schemas.microsoft.com/office/powerpoint/2010/main" val="13109450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74AC550-C712-435B-BD88-063685420A5B}" type="datetimeFigureOut">
              <a:rPr lang="en-US" smtClean="0"/>
              <a:t>8/15/2026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BD87A4-1AC7-450E-9BFC-4DDEDFD576B8}" type="slidenum">
              <a:rPr lang="en-US" smtClean="0"/>
              <a:t>‹#›</a:t>
            </a:fld>
            <a:endParaRPr lang="en-US"/>
          </a:p>
        </p:txBody>
      </p:sp>
    </p:spTree>
    <p:extLst>
      <p:ext uri="{BB962C8B-B14F-4D97-AF65-F5344CB8AC3E}">
        <p14:creationId xmlns:p14="http://schemas.microsoft.com/office/powerpoint/2010/main" val="35743324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4AC550-C712-435B-BD88-063685420A5B}" type="datetimeFigureOut">
              <a:rPr lang="en-US" smtClean="0"/>
              <a:t>8/15/2026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BD87A4-1AC7-450E-9BFC-4DDEDFD576B8}" type="slidenum">
              <a:rPr lang="en-US" smtClean="0"/>
              <a:t>‹#›</a:t>
            </a:fld>
            <a:endParaRPr lang="en-US"/>
          </a:p>
        </p:txBody>
      </p:sp>
    </p:spTree>
    <p:extLst>
      <p:ext uri="{BB962C8B-B14F-4D97-AF65-F5344CB8AC3E}">
        <p14:creationId xmlns:p14="http://schemas.microsoft.com/office/powerpoint/2010/main" val="1123011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4AC550-C712-435B-BD88-063685420A5B}" type="datetimeFigureOut">
              <a:rPr lang="en-US" smtClean="0"/>
              <a:t>8/15/2026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BD87A4-1AC7-450E-9BFC-4DDEDFD576B8}" type="slidenum">
              <a:rPr lang="en-US" smtClean="0"/>
              <a:t>‹#›</a:t>
            </a:fld>
            <a:endParaRPr lang="en-US"/>
          </a:p>
        </p:txBody>
      </p:sp>
    </p:spTree>
    <p:extLst>
      <p:ext uri="{BB962C8B-B14F-4D97-AF65-F5344CB8AC3E}">
        <p14:creationId xmlns:p14="http://schemas.microsoft.com/office/powerpoint/2010/main" val="7233052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874AC550-C712-435B-BD88-063685420A5B}" type="datetimeFigureOut">
              <a:rPr lang="en-US" smtClean="0"/>
              <a:t>8/15/2026</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EDBD87A4-1AC7-450E-9BFC-4DDEDFD576B8}" type="slidenum">
              <a:rPr lang="en-US" smtClean="0"/>
              <a:t>‹#›</a:t>
            </a:fld>
            <a:endParaRPr lang="en-US"/>
          </a:p>
        </p:txBody>
      </p:sp>
    </p:spTree>
    <p:extLst>
      <p:ext uri="{BB962C8B-B14F-4D97-AF65-F5344CB8AC3E}">
        <p14:creationId xmlns:p14="http://schemas.microsoft.com/office/powerpoint/2010/main" val="15775251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4AC550-C712-435B-BD88-063685420A5B}" type="datetimeFigureOut">
              <a:rPr lang="en-US" smtClean="0"/>
              <a:t>8/15/2026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BD87A4-1AC7-450E-9BFC-4DDEDFD576B8}" type="slidenum">
              <a:rPr lang="en-US" smtClean="0"/>
              <a:t>‹#›</a:t>
            </a:fld>
            <a:endParaRPr lang="en-US"/>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8747935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4AC550-C712-435B-BD88-063685420A5B}" type="datetimeFigureOut">
              <a:rPr lang="en-US" smtClean="0"/>
              <a:t>8/15/2026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BD87A4-1AC7-450E-9BFC-4DDEDFD576B8}" type="slidenum">
              <a:rPr lang="en-US" smtClean="0"/>
              <a:t>‹#›</a:t>
            </a:fld>
            <a:endParaRPr lang="en-US"/>
          </a:p>
        </p:txBody>
      </p:sp>
    </p:spTree>
    <p:extLst>
      <p:ext uri="{BB962C8B-B14F-4D97-AF65-F5344CB8AC3E}">
        <p14:creationId xmlns:p14="http://schemas.microsoft.com/office/powerpoint/2010/main" val="10895685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874AC550-C712-435B-BD88-063685420A5B}" type="datetimeFigureOut">
              <a:rPr lang="en-US" smtClean="0"/>
              <a:t>8/15/2026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BD87A4-1AC7-450E-9BFC-4DDEDFD576B8}" type="slidenum">
              <a:rPr lang="en-US" smtClean="0"/>
              <a:t>‹#›</a:t>
            </a:fld>
            <a:endParaRPr lang="en-US"/>
          </a:p>
        </p:txBody>
      </p:sp>
    </p:spTree>
    <p:extLst>
      <p:ext uri="{BB962C8B-B14F-4D97-AF65-F5344CB8AC3E}">
        <p14:creationId xmlns:p14="http://schemas.microsoft.com/office/powerpoint/2010/main" val="37659163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874AC550-C712-435B-BD88-063685420A5B}" type="datetimeFigureOut">
              <a:rPr lang="en-US" smtClean="0"/>
              <a:t>8/15/2026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BD87A4-1AC7-450E-9BFC-4DDEDFD576B8}" type="slidenum">
              <a:rPr lang="en-US" smtClean="0"/>
              <a:t>‹#›</a:t>
            </a:fld>
            <a:endParaRPr lang="en-US"/>
          </a:p>
        </p:txBody>
      </p:sp>
    </p:spTree>
    <p:extLst>
      <p:ext uri="{BB962C8B-B14F-4D97-AF65-F5344CB8AC3E}">
        <p14:creationId xmlns:p14="http://schemas.microsoft.com/office/powerpoint/2010/main" val="41314913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4AC550-C712-435B-BD88-063685420A5B}" type="datetimeFigureOut">
              <a:rPr lang="en-US" smtClean="0"/>
              <a:t>8/15/2026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BD87A4-1AC7-450E-9BFC-4DDEDFD576B8}" type="slidenum">
              <a:rPr lang="en-US" smtClean="0"/>
              <a:t>‹#›</a:t>
            </a:fld>
            <a:endParaRPr lang="en-US"/>
          </a:p>
        </p:txBody>
      </p:sp>
    </p:spTree>
    <p:extLst>
      <p:ext uri="{BB962C8B-B14F-4D97-AF65-F5344CB8AC3E}">
        <p14:creationId xmlns:p14="http://schemas.microsoft.com/office/powerpoint/2010/main" val="8314827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4AC550-C712-435B-BD88-063685420A5B}" type="datetimeFigureOut">
              <a:rPr lang="en-US" smtClean="0"/>
              <a:t>8/15/2026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BD87A4-1AC7-450E-9BFC-4DDEDFD576B8}" type="slidenum">
              <a:rPr lang="en-US" smtClean="0"/>
              <a:t>‹#›</a:t>
            </a:fld>
            <a:endParaRPr lang="en-US"/>
          </a:p>
        </p:txBody>
      </p:sp>
    </p:spTree>
    <p:extLst>
      <p:ext uri="{BB962C8B-B14F-4D97-AF65-F5344CB8AC3E}">
        <p14:creationId xmlns:p14="http://schemas.microsoft.com/office/powerpoint/2010/main" val="4090519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4AC550-C712-435B-BD88-063685420A5B}" type="datetimeFigureOut">
              <a:rPr lang="en-US" smtClean="0"/>
              <a:t>8/15/2026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BD87A4-1AC7-450E-9BFC-4DDEDFD576B8}" type="slidenum">
              <a:rPr lang="en-US" smtClean="0"/>
              <a:t>‹#›</a:t>
            </a:fld>
            <a:endParaRPr lang="en-US"/>
          </a:p>
        </p:txBody>
      </p:sp>
    </p:spTree>
    <p:extLst>
      <p:ext uri="{BB962C8B-B14F-4D97-AF65-F5344CB8AC3E}">
        <p14:creationId xmlns:p14="http://schemas.microsoft.com/office/powerpoint/2010/main" val="3430139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4AC550-C712-435B-BD88-063685420A5B}" type="datetimeFigureOut">
              <a:rPr lang="en-US" smtClean="0"/>
              <a:t>8/15/2026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BD87A4-1AC7-450E-9BFC-4DDEDFD576B8}" type="slidenum">
              <a:rPr lang="en-US" smtClean="0"/>
              <a:t>‹#›</a:t>
            </a:fld>
            <a:endParaRPr lang="en-US"/>
          </a:p>
        </p:txBody>
      </p:sp>
    </p:spTree>
    <p:extLst>
      <p:ext uri="{BB962C8B-B14F-4D97-AF65-F5344CB8AC3E}">
        <p14:creationId xmlns:p14="http://schemas.microsoft.com/office/powerpoint/2010/main" val="141507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4AC550-C712-435B-BD88-063685420A5B}" type="datetimeFigureOut">
              <a:rPr lang="en-US" smtClean="0"/>
              <a:t>8/15/2026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BD87A4-1AC7-450E-9BFC-4DDEDFD576B8}" type="slidenum">
              <a:rPr lang="en-US" smtClean="0"/>
              <a:t>‹#›</a:t>
            </a:fld>
            <a:endParaRPr lang="en-US"/>
          </a:p>
        </p:txBody>
      </p:sp>
    </p:spTree>
    <p:extLst>
      <p:ext uri="{BB962C8B-B14F-4D97-AF65-F5344CB8AC3E}">
        <p14:creationId xmlns:p14="http://schemas.microsoft.com/office/powerpoint/2010/main" val="3189762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4AC550-C712-435B-BD88-063685420A5B}" type="datetimeFigureOut">
              <a:rPr lang="en-US" smtClean="0"/>
              <a:t>8/15/2026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BD87A4-1AC7-450E-9BFC-4DDEDFD576B8}" type="slidenum">
              <a:rPr lang="en-US" smtClean="0"/>
              <a:t>‹#›</a:t>
            </a:fld>
            <a:endParaRPr lang="en-US"/>
          </a:p>
        </p:txBody>
      </p:sp>
    </p:spTree>
    <p:extLst>
      <p:ext uri="{BB962C8B-B14F-4D97-AF65-F5344CB8AC3E}">
        <p14:creationId xmlns:p14="http://schemas.microsoft.com/office/powerpoint/2010/main" val="612529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4AC550-C712-435B-BD88-063685420A5B}" type="datetimeFigureOut">
              <a:rPr lang="en-US" smtClean="0"/>
              <a:t>8/15/2026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BD87A4-1AC7-450E-9BFC-4DDEDFD576B8}" type="slidenum">
              <a:rPr lang="en-US" smtClean="0"/>
              <a:t>‹#›</a:t>
            </a:fld>
            <a:endParaRPr lang="en-US"/>
          </a:p>
        </p:txBody>
      </p:sp>
    </p:spTree>
    <p:extLst>
      <p:ext uri="{BB962C8B-B14F-4D97-AF65-F5344CB8AC3E}">
        <p14:creationId xmlns:p14="http://schemas.microsoft.com/office/powerpoint/2010/main" val="2188313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4AC550-C712-435B-BD88-063685420A5B}" type="datetimeFigureOut">
              <a:rPr lang="en-US" smtClean="0"/>
              <a:t>8/15/2026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BD87A4-1AC7-450E-9BFC-4DDEDFD576B8}" type="slidenum">
              <a:rPr lang="en-US" smtClean="0"/>
              <a:t>‹#›</a:t>
            </a:fld>
            <a:endParaRPr lang="en-US"/>
          </a:p>
        </p:txBody>
      </p:sp>
    </p:spTree>
    <p:extLst>
      <p:ext uri="{BB962C8B-B14F-4D97-AF65-F5344CB8AC3E}">
        <p14:creationId xmlns:p14="http://schemas.microsoft.com/office/powerpoint/2010/main" val="2373270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theme" Target="../theme/theme2.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874AC550-C712-435B-BD88-063685420A5B}" type="datetimeFigureOut">
              <a:rPr lang="en-US" smtClean="0"/>
              <a:t>8/15/2026</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EDBD87A4-1AC7-450E-9BFC-4DDEDFD576B8}" type="slidenum">
              <a:rPr lang="en-US" smtClean="0"/>
              <a:t>‹#›</a:t>
            </a:fld>
            <a:endParaRPr lang="en-US"/>
          </a:p>
        </p:txBody>
      </p:sp>
    </p:spTree>
    <p:extLst>
      <p:ext uri="{BB962C8B-B14F-4D97-AF65-F5344CB8AC3E}">
        <p14:creationId xmlns:p14="http://schemas.microsoft.com/office/powerpoint/2010/main" val="904068887"/>
      </p:ext>
    </p:extLst>
  </p:cSld>
  <p:clrMap bg1="dk1" tx1="lt1" bg2="dk2" tx2="lt2" accent1="accent1" accent2="accent2" accent3="accent3" accent4="accent4" accent5="accent5" accent6="accent6" hlink="hlink" folHlink="folHlink"/>
  <p:sldLayoutIdLst>
    <p:sldLayoutId id="2147484028" r:id="rId1"/>
    <p:sldLayoutId id="2147484029" r:id="rId2"/>
    <p:sldLayoutId id="2147484030" r:id="rId3"/>
    <p:sldLayoutId id="2147484031" r:id="rId4"/>
    <p:sldLayoutId id="2147484032" r:id="rId5"/>
    <p:sldLayoutId id="2147484033" r:id="rId6"/>
    <p:sldLayoutId id="2147484034" r:id="rId7"/>
    <p:sldLayoutId id="2147484035" r:id="rId8"/>
    <p:sldLayoutId id="2147484036" r:id="rId9"/>
    <p:sldLayoutId id="2147484037" r:id="rId10"/>
    <p:sldLayoutId id="2147484038" r:id="rId11"/>
    <p:sldLayoutId id="2147484039" r:id="rId12"/>
    <p:sldLayoutId id="2147484040" r:id="rId13"/>
    <p:sldLayoutId id="2147484041" r:id="rId14"/>
    <p:sldLayoutId id="2147484042" r:id="rId15"/>
    <p:sldLayoutId id="2147484043" r:id="rId16"/>
    <p:sldLayoutId id="2147484044" r:id="rId17"/>
    <p:sldLayoutId id="2147484045" r:id="rId18"/>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874AC550-C712-435B-BD88-063685420A5B}" type="datetimeFigureOut">
              <a:rPr lang="en-US" smtClean="0"/>
              <a:t>8/15/2026</a:t>
            </a:fld>
            <a:endParaRPr lang="en-US"/>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EDBD87A4-1AC7-450E-9BFC-4DDEDFD576B8}" type="slidenum">
              <a:rPr lang="en-US" smtClean="0"/>
              <a:t>‹#›</a:t>
            </a:fld>
            <a:endParaRPr lang="en-US"/>
          </a:p>
        </p:txBody>
      </p:sp>
    </p:spTree>
    <p:extLst>
      <p:ext uri="{BB962C8B-B14F-4D97-AF65-F5344CB8AC3E}">
        <p14:creationId xmlns:p14="http://schemas.microsoft.com/office/powerpoint/2010/main" val="2778432605"/>
      </p:ext>
    </p:extLst>
  </p:cSld>
  <p:clrMap bg1="dk1" tx1="lt1" bg2="dk2" tx2="lt2" accent1="accent1" accent2="accent2" accent3="accent3" accent4="accent4" accent5="accent5" accent6="accent6" hlink="hlink" folHlink="folHlink"/>
  <p:sldLayoutIdLst>
    <p:sldLayoutId id="2147484047" r:id="rId1"/>
    <p:sldLayoutId id="2147484048" r:id="rId2"/>
    <p:sldLayoutId id="2147484049" r:id="rId3"/>
    <p:sldLayoutId id="2147484050" r:id="rId4"/>
    <p:sldLayoutId id="2147484051" r:id="rId5"/>
    <p:sldLayoutId id="2147484052" r:id="rId6"/>
    <p:sldLayoutId id="2147484053" r:id="rId7"/>
    <p:sldLayoutId id="2147484054" r:id="rId8"/>
    <p:sldLayoutId id="2147484055" r:id="rId9"/>
    <p:sldLayoutId id="2147484056" r:id="rId10"/>
    <p:sldLayoutId id="2147484057" r:id="rId11"/>
    <p:sldLayoutId id="2147484058" r:id="rId12"/>
    <p:sldLayoutId id="2147484059" r:id="rId13"/>
    <p:sldLayoutId id="2147484060" r:id="rId14"/>
    <p:sldLayoutId id="2147484061" r:id="rId15"/>
    <p:sldLayoutId id="2147484062" r:id="rId16"/>
    <p:sldLayoutId id="2147484063"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18.xml"/><Relationship Id="rId5" Type="http://schemas.openxmlformats.org/officeDocument/2006/relationships/image" Target="../media/image11.jp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hyperlink" Target="https://www.biblegateway.com/passage/?search=psalm%20133&amp;version=ESV#fen-ESV-16171a" TargetMode="External"/><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www.biblegateway.com/passage/?search=Matthew%2015%3A%2021-28&amp;version=ESV#fen-ESV-23661a"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2.xml"/><Relationship Id="rId4" Type="http://schemas.microsoft.com/office/2007/relationships/hdphoto" Target="../media/hdphoto2.wdp"/></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8000" t="-24000" r="-10000" b="1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E6A71B5-8293-97FA-9673-A300CAD94CAE}"/>
              </a:ext>
            </a:extLst>
          </p:cNvPr>
          <p:cNvSpPr txBox="1"/>
          <p:nvPr/>
        </p:nvSpPr>
        <p:spPr>
          <a:xfrm>
            <a:off x="223537" y="5842337"/>
            <a:ext cx="4362531" cy="1015663"/>
          </a:xfrm>
          <a:prstGeom prst="rect">
            <a:avLst/>
          </a:prstGeom>
          <a:noFill/>
        </p:spPr>
        <p:txBody>
          <a:bodyPr wrap="square" rtlCol="0">
            <a:spAutoFit/>
          </a:bodyPr>
          <a:lstStyle/>
          <a:p>
            <a:r>
              <a:rPr lang="en-US" sz="6000" b="1" i="1" dirty="0">
                <a:solidFill>
                  <a:schemeClr val="bg1"/>
                </a:solidFill>
                <a:latin typeface="Footlight MT Light" panose="0204060206030A020304" pitchFamily="18" charset="0"/>
              </a:rPr>
              <a:t>August 16th</a:t>
            </a:r>
            <a:endParaRPr lang="en-GB" sz="6000" b="1" i="1" dirty="0">
              <a:solidFill>
                <a:schemeClr val="bg1"/>
              </a:solidFill>
              <a:latin typeface="Footlight MT Light" panose="0204060206030A020304" pitchFamily="18" charset="0"/>
            </a:endParaRPr>
          </a:p>
        </p:txBody>
      </p:sp>
    </p:spTree>
    <p:extLst>
      <p:ext uri="{BB962C8B-B14F-4D97-AF65-F5344CB8AC3E}">
        <p14:creationId xmlns:p14="http://schemas.microsoft.com/office/powerpoint/2010/main" val="41756683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DED6334-7C0F-C185-BD18-4754BA0F775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1DF95B4-53CB-14B6-B468-C3142F9DB757}"/>
              </a:ext>
            </a:extLst>
          </p:cNvPr>
          <p:cNvSpPr txBox="1"/>
          <p:nvPr/>
        </p:nvSpPr>
        <p:spPr>
          <a:xfrm>
            <a:off x="356839" y="1720840"/>
            <a:ext cx="11128917" cy="3416320"/>
          </a:xfrm>
          <a:prstGeom prst="rect">
            <a:avLst/>
          </a:prstGeom>
          <a:noFill/>
        </p:spPr>
        <p:txBody>
          <a:bodyPr wrap="square">
            <a:spAutoFit/>
          </a:bodyPr>
          <a:lstStyle/>
          <a:p>
            <a:pPr algn="ctr"/>
            <a:r>
              <a:rPr lang="en-GB" sz="5400" b="1" i="0" dirty="0">
                <a:effectLst/>
                <a:latin typeface="NotoSansArabicOnly"/>
              </a:rPr>
              <a:t>1 Upon the mountain, my Lord spoke,</a:t>
            </a:r>
            <a:br>
              <a:rPr lang="en-GB" sz="5400" b="1" dirty="0"/>
            </a:br>
            <a:r>
              <a:rPr lang="en-GB" sz="5400" b="1" i="0" dirty="0">
                <a:effectLst/>
                <a:latin typeface="NotoSansArabicOnly"/>
              </a:rPr>
              <a:t>out his mouth came fire and smoke.</a:t>
            </a:r>
            <a:br>
              <a:rPr lang="en-GB" sz="5400" b="1" dirty="0"/>
            </a:br>
            <a:r>
              <a:rPr lang="en-GB" sz="5400" b="1" i="0" dirty="0">
                <a:effectLst/>
                <a:latin typeface="NotoSansArabicOnly"/>
              </a:rPr>
              <a:t>All around me looks so shine,</a:t>
            </a:r>
            <a:br>
              <a:rPr lang="en-GB" sz="5400" b="1" dirty="0"/>
            </a:br>
            <a:r>
              <a:rPr lang="en-GB" sz="5400" b="1" i="0" dirty="0">
                <a:effectLst/>
                <a:latin typeface="NotoSansArabicOnly"/>
              </a:rPr>
              <a:t>ask my Lord if all was mine. (Refrain)</a:t>
            </a:r>
            <a:endParaRPr lang="en-GB" sz="5400" b="1" dirty="0"/>
          </a:p>
        </p:txBody>
      </p:sp>
    </p:spTree>
    <p:extLst>
      <p:ext uri="{BB962C8B-B14F-4D97-AF65-F5344CB8AC3E}">
        <p14:creationId xmlns:p14="http://schemas.microsoft.com/office/powerpoint/2010/main" val="1820984998"/>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5CADA0A-7F8C-28AF-00D2-75213C90BC8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C2FFBF7-D967-BEF3-512F-00EB0C341994}"/>
              </a:ext>
            </a:extLst>
          </p:cNvPr>
          <p:cNvSpPr txBox="1"/>
          <p:nvPr/>
        </p:nvSpPr>
        <p:spPr>
          <a:xfrm>
            <a:off x="960863" y="959005"/>
            <a:ext cx="10270273" cy="4708981"/>
          </a:xfrm>
          <a:prstGeom prst="rect">
            <a:avLst/>
          </a:prstGeom>
          <a:noFill/>
        </p:spPr>
        <p:txBody>
          <a:bodyPr wrap="square">
            <a:spAutoFit/>
          </a:bodyPr>
          <a:lstStyle/>
          <a:p>
            <a:pPr algn="ctr"/>
            <a:r>
              <a:rPr lang="en-GB" sz="6000" b="1" i="0" dirty="0">
                <a:effectLst/>
                <a:latin typeface="NotoSansArabicOnly"/>
              </a:rPr>
              <a:t>Refrain:</a:t>
            </a:r>
            <a:br>
              <a:rPr lang="en-GB" sz="6000" b="1" dirty="0"/>
            </a:br>
            <a:r>
              <a:rPr lang="en-GB" sz="6000" b="1" i="0" dirty="0">
                <a:effectLst/>
                <a:latin typeface="NotoSansArabicOnly"/>
              </a:rPr>
              <a:t>Every time I feel the spirit</a:t>
            </a:r>
            <a:br>
              <a:rPr lang="en-GB" sz="6000" b="1" dirty="0"/>
            </a:br>
            <a:r>
              <a:rPr lang="en-GB" sz="6000" b="1" i="0" dirty="0">
                <a:effectLst/>
                <a:latin typeface="NotoSansArabicOnly"/>
              </a:rPr>
              <a:t>moving in my heart, I will pray.</a:t>
            </a:r>
            <a:br>
              <a:rPr lang="en-GB" sz="6000" b="1" dirty="0"/>
            </a:br>
            <a:r>
              <a:rPr lang="en-GB" sz="6000" b="1" i="0" dirty="0">
                <a:effectLst/>
                <a:latin typeface="NotoSansArabicOnly"/>
              </a:rPr>
              <a:t>Yes, every time I feel the spirit</a:t>
            </a:r>
            <a:br>
              <a:rPr lang="en-GB" sz="6000" b="1" dirty="0"/>
            </a:br>
            <a:r>
              <a:rPr lang="en-GB" sz="6000" b="1" i="0" dirty="0">
                <a:effectLst/>
                <a:latin typeface="NotoSansArabicOnly"/>
              </a:rPr>
              <a:t>moving in my heart, I will pray.</a:t>
            </a:r>
            <a:endParaRPr lang="en-GB" sz="6000" b="1" dirty="0"/>
          </a:p>
        </p:txBody>
      </p:sp>
    </p:spTree>
    <p:extLst>
      <p:ext uri="{BB962C8B-B14F-4D97-AF65-F5344CB8AC3E}">
        <p14:creationId xmlns:p14="http://schemas.microsoft.com/office/powerpoint/2010/main" val="887750919"/>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6CB13F8-676A-6DEC-044A-4BC50687B26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1787C38-9B77-4DFA-5CF1-8E43BF7DBF03}"/>
              </a:ext>
            </a:extLst>
          </p:cNvPr>
          <p:cNvSpPr txBox="1"/>
          <p:nvPr/>
        </p:nvSpPr>
        <p:spPr>
          <a:xfrm>
            <a:off x="520390" y="970843"/>
            <a:ext cx="11151219" cy="4708981"/>
          </a:xfrm>
          <a:prstGeom prst="rect">
            <a:avLst/>
          </a:prstGeom>
          <a:noFill/>
        </p:spPr>
        <p:txBody>
          <a:bodyPr wrap="square">
            <a:spAutoFit/>
          </a:bodyPr>
          <a:lstStyle/>
          <a:p>
            <a:pPr algn="ctr"/>
            <a:r>
              <a:rPr lang="en-GB" sz="6000" b="1" i="0" dirty="0">
                <a:effectLst/>
                <a:latin typeface="NotoSansArabicOnly"/>
              </a:rPr>
              <a:t>2 Jordan river runs right cold,</a:t>
            </a:r>
            <a:br>
              <a:rPr lang="en-GB" sz="6000" b="1" dirty="0"/>
            </a:br>
            <a:r>
              <a:rPr lang="en-GB" sz="6000" b="1" i="0" dirty="0">
                <a:effectLst/>
                <a:latin typeface="NotoSansArabicOnly"/>
              </a:rPr>
              <a:t>chills the body, not the soul.</a:t>
            </a:r>
            <a:br>
              <a:rPr lang="en-GB" sz="6000" b="1" dirty="0"/>
            </a:br>
            <a:r>
              <a:rPr lang="en-GB" sz="6000" b="1" i="0" dirty="0" err="1">
                <a:effectLst/>
                <a:latin typeface="NotoSansArabicOnly"/>
              </a:rPr>
              <a:t>Ain't</a:t>
            </a:r>
            <a:r>
              <a:rPr lang="en-GB" sz="6000" b="1" i="0" dirty="0">
                <a:effectLst/>
                <a:latin typeface="NotoSansArabicOnly"/>
              </a:rPr>
              <a:t> but one train on this track,</a:t>
            </a:r>
            <a:br>
              <a:rPr lang="en-GB" sz="6000" b="1" dirty="0"/>
            </a:br>
            <a:r>
              <a:rPr lang="en-GB" sz="6000" b="1" i="0" dirty="0">
                <a:effectLst/>
                <a:latin typeface="NotoSansArabicOnly"/>
              </a:rPr>
              <a:t>runs to heaven and right back. (Refrain)</a:t>
            </a:r>
            <a:endParaRPr lang="en-GB" sz="6000" b="1" dirty="0"/>
          </a:p>
        </p:txBody>
      </p:sp>
    </p:spTree>
    <p:extLst>
      <p:ext uri="{BB962C8B-B14F-4D97-AF65-F5344CB8AC3E}">
        <p14:creationId xmlns:p14="http://schemas.microsoft.com/office/powerpoint/2010/main" val="778563484"/>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B26668-E265-54F6-71AF-6A6966149E1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585EBD0-DAF8-0A3C-CB0D-BAD03B10E0AC}"/>
              </a:ext>
            </a:extLst>
          </p:cNvPr>
          <p:cNvSpPr txBox="1"/>
          <p:nvPr/>
        </p:nvSpPr>
        <p:spPr>
          <a:xfrm>
            <a:off x="960863" y="1074509"/>
            <a:ext cx="10270273" cy="4708981"/>
          </a:xfrm>
          <a:prstGeom prst="rect">
            <a:avLst/>
          </a:prstGeom>
          <a:noFill/>
        </p:spPr>
        <p:txBody>
          <a:bodyPr wrap="square">
            <a:spAutoFit/>
          </a:bodyPr>
          <a:lstStyle/>
          <a:p>
            <a:pPr algn="ctr"/>
            <a:r>
              <a:rPr lang="en-GB" sz="6000" b="1" i="0" dirty="0">
                <a:effectLst/>
                <a:latin typeface="NotoSansArabicOnly"/>
              </a:rPr>
              <a:t>Refrain:</a:t>
            </a:r>
            <a:br>
              <a:rPr lang="en-GB" sz="6000" b="1" dirty="0"/>
            </a:br>
            <a:r>
              <a:rPr lang="en-GB" sz="6000" b="1" i="0" dirty="0">
                <a:effectLst/>
                <a:latin typeface="NotoSansArabicOnly"/>
              </a:rPr>
              <a:t>Every time I feel the spirit</a:t>
            </a:r>
            <a:br>
              <a:rPr lang="en-GB" sz="6000" b="1" dirty="0"/>
            </a:br>
            <a:r>
              <a:rPr lang="en-GB" sz="6000" b="1" i="0" dirty="0">
                <a:effectLst/>
                <a:latin typeface="NotoSansArabicOnly"/>
              </a:rPr>
              <a:t>moving in my heart, I will pray.</a:t>
            </a:r>
            <a:br>
              <a:rPr lang="en-GB" sz="6000" b="1" dirty="0"/>
            </a:br>
            <a:r>
              <a:rPr lang="en-GB" sz="6000" b="1" i="0" dirty="0">
                <a:effectLst/>
                <a:latin typeface="NotoSansArabicOnly"/>
              </a:rPr>
              <a:t>Yes, every time I feel the spirit</a:t>
            </a:r>
            <a:br>
              <a:rPr lang="en-GB" sz="6000" b="1" dirty="0"/>
            </a:br>
            <a:r>
              <a:rPr lang="en-GB" sz="6000" b="1" i="0" dirty="0">
                <a:effectLst/>
                <a:latin typeface="NotoSansArabicOnly"/>
              </a:rPr>
              <a:t>moving in my heart, I will pray.</a:t>
            </a:r>
            <a:endParaRPr lang="en-GB" sz="6000" b="1" dirty="0"/>
          </a:p>
        </p:txBody>
      </p:sp>
    </p:spTree>
    <p:extLst>
      <p:ext uri="{BB962C8B-B14F-4D97-AF65-F5344CB8AC3E}">
        <p14:creationId xmlns:p14="http://schemas.microsoft.com/office/powerpoint/2010/main" val="22807248"/>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5FA58FA-60F5-4056-8CE8-B8243BE5438A}"/>
              </a:ext>
            </a:extLst>
          </p:cNvPr>
          <p:cNvSpPr/>
          <p:nvPr/>
        </p:nvSpPr>
        <p:spPr>
          <a:xfrm>
            <a:off x="620751" y="2474930"/>
            <a:ext cx="10950498" cy="1446550"/>
          </a:xfrm>
          <a:prstGeom prst="rect">
            <a:avLst/>
          </a:prstGeom>
        </p:spPr>
        <p:txBody>
          <a:bodyPr wrap="square">
            <a:spAutoFit/>
          </a:bodyPr>
          <a:lstStyle/>
          <a:p>
            <a:pPr algn="ctr"/>
            <a:r>
              <a:rPr lang="en-US" sz="8800" b="1" dirty="0">
                <a:effectLst>
                  <a:outerShdw blurRad="38100" dist="38100" dir="2700000" algn="tl">
                    <a:srgbClr val="000000">
                      <a:alpha val="43137"/>
                    </a:srgbClr>
                  </a:outerShdw>
                </a:effectLst>
                <a:ea typeface="Times New Roman" panose="02020603050405020304" pitchFamily="18" charset="0"/>
              </a:rPr>
              <a:t>Morning Prayer</a:t>
            </a:r>
          </a:p>
        </p:txBody>
      </p:sp>
      <p:pic>
        <p:nvPicPr>
          <p:cNvPr id="3" name="Picture 2">
            <a:extLst>
              <a:ext uri="{FF2B5EF4-FFF2-40B4-BE49-F238E27FC236}">
                <a16:creationId xmlns:a16="http://schemas.microsoft.com/office/drawing/2014/main" id="{0FB02277-385B-1722-8072-CC4193E12900}"/>
              </a:ext>
            </a:extLst>
          </p:cNvPr>
          <p:cNvPicPr>
            <a:picLocks noChangeAspect="1"/>
          </p:cNvPicPr>
          <p:nvPr/>
        </p:nvPicPr>
        <p:blipFill>
          <a:blip r:embed="rId3"/>
          <a:stretch>
            <a:fillRect/>
          </a:stretch>
        </p:blipFill>
        <p:spPr>
          <a:xfrm rot="5400000">
            <a:off x="11371925" y="6037926"/>
            <a:ext cx="720496" cy="919655"/>
          </a:xfrm>
          <a:prstGeom prst="rect">
            <a:avLst/>
          </a:prstGeom>
        </p:spPr>
      </p:pic>
    </p:spTree>
    <p:extLst>
      <p:ext uri="{BB962C8B-B14F-4D97-AF65-F5344CB8AC3E}">
        <p14:creationId xmlns:p14="http://schemas.microsoft.com/office/powerpoint/2010/main" val="3421950049"/>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4000" b="-14000"/>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7A0CEDE-B976-7624-0026-8DA9DD77D4F1}"/>
              </a:ext>
            </a:extLst>
          </p:cNvPr>
          <p:cNvSpPr txBox="1">
            <a:spLocks/>
          </p:cNvSpPr>
          <p:nvPr/>
        </p:nvSpPr>
        <p:spPr>
          <a:xfrm>
            <a:off x="914812" y="1103761"/>
            <a:ext cx="10596795" cy="3770988"/>
          </a:xfrm>
          <a:prstGeom prst="rect">
            <a:avLst/>
          </a:prstGeom>
        </p:spPr>
        <p:txBody>
          <a:bodyPr vert="horz" lIns="91440" tIns="45720" rIns="91440" bIns="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7200" b="1" dirty="0">
                <a:latin typeface="Arial Rounded MT Bold" panose="020F0704030504030204" pitchFamily="34" charset="0"/>
                <a:cs typeface="Calibri Light" panose="020F0302020204030204" pitchFamily="34" charset="0"/>
              </a:rPr>
              <a:t>Response</a:t>
            </a:r>
            <a:br>
              <a:rPr lang="en-US" sz="7200" b="1" dirty="0">
                <a:latin typeface="Arial Rounded MT Bold" panose="020F0704030504030204" pitchFamily="34" charset="0"/>
                <a:cs typeface="Calibri Light" panose="020F0302020204030204" pitchFamily="34" charset="0"/>
              </a:rPr>
            </a:br>
            <a:r>
              <a:rPr lang="en-US" sz="7200" b="1" dirty="0">
                <a:latin typeface="Arial Rounded MT Bold" panose="020F0704030504030204" pitchFamily="34" charset="0"/>
                <a:cs typeface="Calibri Light" panose="020F0302020204030204" pitchFamily="34" charset="0"/>
                <a:sym typeface="Wingdings" panose="05000000000000000000" pitchFamily="2" charset="2"/>
              </a:rPr>
              <a:t></a:t>
            </a:r>
            <a:br>
              <a:rPr lang="en-US" sz="7200" b="1" dirty="0">
                <a:latin typeface="Arial Rounded MT Bold" panose="020F0704030504030204" pitchFamily="34" charset="0"/>
                <a:cs typeface="Calibri Light" panose="020F0302020204030204" pitchFamily="34" charset="0"/>
              </a:rPr>
            </a:br>
            <a:r>
              <a:rPr lang="en-US" sz="7200" b="1" dirty="0">
                <a:latin typeface="Arial Rounded MT Bold" panose="020F0704030504030204" pitchFamily="34" charset="0"/>
                <a:cs typeface="Calibri Light" panose="020F0302020204030204" pitchFamily="34" charset="0"/>
              </a:rPr>
              <a:t>Wesley Ensemble</a:t>
            </a:r>
            <a:endParaRPr lang="en-US" sz="9600" b="1" dirty="0">
              <a:latin typeface="Arial Rounded MT Bold" panose="020F0704030504030204" pitchFamily="34" charset="0"/>
              <a:cs typeface="Calibri Light" panose="020F0302020204030204" pitchFamily="34" charset="0"/>
            </a:endParaRPr>
          </a:p>
        </p:txBody>
      </p:sp>
    </p:spTree>
    <p:extLst>
      <p:ext uri="{BB962C8B-B14F-4D97-AF65-F5344CB8AC3E}">
        <p14:creationId xmlns:p14="http://schemas.microsoft.com/office/powerpoint/2010/main" val="1802560546"/>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51F3917-4771-415F-8098-E3A2EB4089CE}"/>
              </a:ext>
            </a:extLst>
          </p:cNvPr>
          <p:cNvSpPr>
            <a:spLocks noGrp="1"/>
          </p:cNvSpPr>
          <p:nvPr>
            <p:ph type="title"/>
          </p:nvPr>
        </p:nvSpPr>
        <p:spPr>
          <a:xfrm>
            <a:off x="2217853" y="2254103"/>
            <a:ext cx="8308380" cy="2923953"/>
          </a:xfrm>
        </p:spPr>
        <p:txBody>
          <a:bodyPr vert="horz" lIns="91440" tIns="45720" rIns="91440" bIns="45720" rtlCol="0" anchor="b">
            <a:normAutofit fontScale="90000"/>
          </a:bodyPr>
          <a:lstStyle/>
          <a:p>
            <a:pPr algn="ctr"/>
            <a:r>
              <a:rPr lang="en-US" sz="16700" b="1" dirty="0">
                <a:solidFill>
                  <a:schemeClr val="bg1"/>
                </a:solidFill>
                <a:latin typeface="Bahnschrift SemiBold" panose="020B0502040204020203" pitchFamily="34" charset="0"/>
                <a:cs typeface="Calibri" panose="020F0502020204030204" pitchFamily="34" charset="0"/>
              </a:rPr>
              <a:t>A</a:t>
            </a:r>
            <a:r>
              <a:rPr lang="en-US" sz="8800" b="1" dirty="0">
                <a:solidFill>
                  <a:schemeClr val="bg1"/>
                </a:solidFill>
                <a:latin typeface="Bahnschrift SemiBold" panose="020B0502040204020203" pitchFamily="34" charset="0"/>
                <a:cs typeface="Calibri" panose="020F0502020204030204" pitchFamily="34" charset="0"/>
              </a:rPr>
              <a:t>ffirmation </a:t>
            </a:r>
            <a:br>
              <a:rPr lang="en-US" sz="8800" b="1" dirty="0">
                <a:solidFill>
                  <a:schemeClr val="bg1"/>
                </a:solidFill>
                <a:latin typeface="Bahnschrift SemiBold" panose="020B0502040204020203" pitchFamily="34" charset="0"/>
                <a:cs typeface="Calibri" panose="020F0502020204030204" pitchFamily="34" charset="0"/>
              </a:rPr>
            </a:br>
            <a:r>
              <a:rPr lang="en-US" sz="8800" b="1" dirty="0">
                <a:solidFill>
                  <a:schemeClr val="bg1"/>
                </a:solidFill>
                <a:latin typeface="Bahnschrift SemiBold" panose="020B0502040204020203" pitchFamily="34" charset="0"/>
                <a:cs typeface="Calibri" panose="020F0502020204030204" pitchFamily="34" charset="0"/>
              </a:rPr>
              <a:t>of</a:t>
            </a:r>
          </a:p>
        </p:txBody>
      </p:sp>
      <p:sp>
        <p:nvSpPr>
          <p:cNvPr id="2" name="TextBox 1">
            <a:extLst>
              <a:ext uri="{FF2B5EF4-FFF2-40B4-BE49-F238E27FC236}">
                <a16:creationId xmlns:a16="http://schemas.microsoft.com/office/drawing/2014/main" id="{0F62BBAA-5F6B-305F-8908-76ED11950D87}"/>
              </a:ext>
            </a:extLst>
          </p:cNvPr>
          <p:cNvSpPr txBox="1"/>
          <p:nvPr/>
        </p:nvSpPr>
        <p:spPr>
          <a:xfrm>
            <a:off x="8080745" y="6198797"/>
            <a:ext cx="3813544" cy="584775"/>
          </a:xfrm>
          <a:prstGeom prst="rect">
            <a:avLst/>
          </a:prstGeom>
          <a:noFill/>
        </p:spPr>
        <p:txBody>
          <a:bodyPr wrap="square" rtlCol="0">
            <a:spAutoFit/>
          </a:bodyPr>
          <a:lstStyle/>
          <a:p>
            <a:pPr algn="r"/>
            <a:r>
              <a:rPr lang="en-US" sz="3200" b="1" i="1" dirty="0">
                <a:solidFill>
                  <a:schemeClr val="bg1"/>
                </a:solidFill>
                <a:effectLst>
                  <a:outerShdw blurRad="38100" dist="38100" dir="2700000" algn="tl">
                    <a:srgbClr val="000000">
                      <a:alpha val="43137"/>
                    </a:srgbClr>
                  </a:outerShdw>
                </a:effectLst>
              </a:rPr>
              <a:t>The Apostles’ Creed</a:t>
            </a:r>
            <a:endParaRPr lang="en-GB" sz="3200" b="1" i="1" dirty="0">
              <a:solidFill>
                <a:schemeClr val="bg1"/>
              </a:solidFill>
              <a:effectLst>
                <a:outerShdw blurRad="38100" dist="38100" dir="2700000" algn="tl">
                  <a:srgbClr val="000000">
                    <a:alpha val="43137"/>
                  </a:srgbClr>
                </a:outerShdw>
              </a:effectLst>
            </a:endParaRPr>
          </a:p>
        </p:txBody>
      </p:sp>
      <p:sp>
        <p:nvSpPr>
          <p:cNvPr id="3" name="TextBox 2">
            <a:extLst>
              <a:ext uri="{FF2B5EF4-FFF2-40B4-BE49-F238E27FC236}">
                <a16:creationId xmlns:a16="http://schemas.microsoft.com/office/drawing/2014/main" id="{0481D5D8-72B7-F303-859E-802559A1BE0E}"/>
              </a:ext>
            </a:extLst>
          </p:cNvPr>
          <p:cNvSpPr txBox="1"/>
          <p:nvPr/>
        </p:nvSpPr>
        <p:spPr>
          <a:xfrm>
            <a:off x="8887047" y="350874"/>
            <a:ext cx="2200940" cy="1107996"/>
          </a:xfrm>
          <a:prstGeom prst="rect">
            <a:avLst/>
          </a:prstGeom>
          <a:noFill/>
        </p:spPr>
        <p:txBody>
          <a:bodyPr wrap="square" rtlCol="0">
            <a:spAutoFit/>
          </a:bodyPr>
          <a:lstStyle/>
          <a:p>
            <a:r>
              <a:rPr lang="en-US" sz="6600" b="1" i="1" dirty="0">
                <a:solidFill>
                  <a:schemeClr val="bg1"/>
                </a:solidFill>
              </a:rPr>
              <a:t>#881</a:t>
            </a:r>
            <a:endParaRPr lang="en-GB" sz="6600" b="1" i="1" dirty="0">
              <a:solidFill>
                <a:schemeClr val="bg1"/>
              </a:solidFill>
            </a:endParaRPr>
          </a:p>
        </p:txBody>
      </p:sp>
    </p:spTree>
    <p:extLst>
      <p:ext uri="{BB962C8B-B14F-4D97-AF65-F5344CB8AC3E}">
        <p14:creationId xmlns:p14="http://schemas.microsoft.com/office/powerpoint/2010/main" val="2231925393"/>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2000"/>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3918F-0ED2-402C-83EC-4DEA2685E110}"/>
              </a:ext>
            </a:extLst>
          </p:cNvPr>
          <p:cNvSpPr>
            <a:spLocks noGrp="1"/>
          </p:cNvSpPr>
          <p:nvPr>
            <p:ph type="title"/>
          </p:nvPr>
        </p:nvSpPr>
        <p:spPr>
          <a:xfrm>
            <a:off x="3743863" y="726106"/>
            <a:ext cx="8315865" cy="4871545"/>
          </a:xfrm>
        </p:spPr>
        <p:txBody>
          <a:bodyPr>
            <a:noAutofit/>
          </a:bodyPr>
          <a:lstStyle/>
          <a:p>
            <a:r>
              <a:rPr lang="en-US" sz="7200" b="1" dirty="0">
                <a:solidFill>
                  <a:schemeClr val="bg1"/>
                </a:solidFill>
                <a:latin typeface="Bahnschrift SemiBold" panose="020B0502040204020203" pitchFamily="34" charset="0"/>
              </a:rPr>
              <a:t>I believe in God the Father Almighty. The maker of heaven and earth;</a:t>
            </a:r>
          </a:p>
        </p:txBody>
      </p:sp>
    </p:spTree>
    <p:extLst>
      <p:ext uri="{BB962C8B-B14F-4D97-AF65-F5344CB8AC3E}">
        <p14:creationId xmlns:p14="http://schemas.microsoft.com/office/powerpoint/2010/main" val="20877811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000"/>
            <a:lum/>
          </a:blip>
          <a:srcRect/>
          <a:stretch>
            <a:fillRect t="-9000" b="-9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0CE0B43-617D-43A2-B482-B099CAA3A222}"/>
              </a:ext>
            </a:extLst>
          </p:cNvPr>
          <p:cNvSpPr/>
          <p:nvPr/>
        </p:nvSpPr>
        <p:spPr>
          <a:xfrm>
            <a:off x="4106174" y="612844"/>
            <a:ext cx="7639649" cy="5632311"/>
          </a:xfrm>
          <a:prstGeom prst="rect">
            <a:avLst/>
          </a:prstGeom>
        </p:spPr>
        <p:txBody>
          <a:bodyPr wrap="square">
            <a:spAutoFit/>
          </a:bodyPr>
          <a:lstStyle/>
          <a:p>
            <a:pPr algn="ctr"/>
            <a:r>
              <a:rPr lang="en-US" sz="6000" b="1" dirty="0">
                <a:solidFill>
                  <a:schemeClr val="bg1"/>
                </a:solidFill>
                <a:effectLst>
                  <a:outerShdw blurRad="38100" dist="38100" dir="2700000" algn="tl">
                    <a:srgbClr val="000000">
                      <a:alpha val="43137"/>
                    </a:srgbClr>
                  </a:outerShdw>
                </a:effectLst>
                <a:latin typeface="Bahnschrift SemiBold" panose="020B0502040204020203" pitchFamily="34" charset="0"/>
              </a:rPr>
              <a:t>and in Jesus Christ his only Son our Lord: who was conceived by the Holy Spirit, born of the Virgin Mary,</a:t>
            </a:r>
          </a:p>
        </p:txBody>
      </p:sp>
    </p:spTree>
    <p:extLst>
      <p:ext uri="{BB962C8B-B14F-4D97-AF65-F5344CB8AC3E}">
        <p14:creationId xmlns:p14="http://schemas.microsoft.com/office/powerpoint/2010/main" val="9860956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000"/>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5E09C-9B75-42F3-A354-36070E238962}"/>
              </a:ext>
            </a:extLst>
          </p:cNvPr>
          <p:cNvSpPr>
            <a:spLocks noGrp="1"/>
          </p:cNvSpPr>
          <p:nvPr>
            <p:ph type="title"/>
          </p:nvPr>
        </p:nvSpPr>
        <p:spPr>
          <a:xfrm>
            <a:off x="5486400" y="1422060"/>
            <a:ext cx="6359550" cy="4564672"/>
          </a:xfrm>
        </p:spPr>
        <p:txBody>
          <a:bodyPr>
            <a:noAutofit/>
          </a:bodyPr>
          <a:lstStyle/>
          <a:p>
            <a:r>
              <a:rPr lang="en-US" sz="6000" b="1" dirty="0">
                <a:solidFill>
                  <a:schemeClr val="bg1"/>
                </a:solidFill>
                <a:latin typeface="Bahnschrift SemiBold" panose="020B0502040204020203" pitchFamily="34" charset="0"/>
              </a:rPr>
              <a:t>suffered under Pontius Pilate, was crucified, dead, and buried;</a:t>
            </a:r>
          </a:p>
        </p:txBody>
      </p:sp>
    </p:spTree>
    <p:extLst>
      <p:ext uri="{BB962C8B-B14F-4D97-AF65-F5344CB8AC3E}">
        <p14:creationId xmlns:p14="http://schemas.microsoft.com/office/powerpoint/2010/main" val="2215508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07DA237-4772-B46A-7F65-DF5A1EA8012C}"/>
              </a:ext>
            </a:extLst>
          </p:cNvPr>
          <p:cNvSpPr txBox="1"/>
          <p:nvPr/>
        </p:nvSpPr>
        <p:spPr>
          <a:xfrm>
            <a:off x="4810383" y="497097"/>
            <a:ext cx="6730410" cy="1446550"/>
          </a:xfrm>
          <a:prstGeom prst="rect">
            <a:avLst/>
          </a:prstGeom>
          <a:noFill/>
        </p:spPr>
        <p:txBody>
          <a:bodyPr wrap="square" rtlCol="0">
            <a:spAutoFit/>
          </a:bodyPr>
          <a:lstStyle/>
          <a:p>
            <a:r>
              <a:rPr lang="en-US" sz="8800" b="1" dirty="0">
                <a:effectLst>
                  <a:outerShdw blurRad="38100" dist="38100" dir="2700000" algn="tl">
                    <a:srgbClr val="000000">
                      <a:alpha val="43137"/>
                    </a:srgbClr>
                  </a:outerShdw>
                </a:effectLst>
                <a:latin typeface="Bahnschrift" panose="020B0502040204020203" pitchFamily="34" charset="0"/>
              </a:rPr>
              <a:t>Processional</a:t>
            </a:r>
            <a:endParaRPr lang="en-GB" sz="8800" b="1" dirty="0">
              <a:effectLst>
                <a:outerShdw blurRad="38100" dist="38100" dir="2700000" algn="tl">
                  <a:srgbClr val="000000">
                    <a:alpha val="43137"/>
                  </a:srgbClr>
                </a:outerShdw>
              </a:effectLst>
              <a:latin typeface="Bahnschrift" panose="020B0502040204020203" pitchFamily="34" charset="0"/>
            </a:endParaRPr>
          </a:p>
        </p:txBody>
      </p:sp>
      <p:pic>
        <p:nvPicPr>
          <p:cNvPr id="6" name="Picture 5">
            <a:extLst>
              <a:ext uri="{FF2B5EF4-FFF2-40B4-BE49-F238E27FC236}">
                <a16:creationId xmlns:a16="http://schemas.microsoft.com/office/drawing/2014/main" id="{32B2FFB8-9618-968F-B0F6-DEDE47FC86C2}"/>
              </a:ext>
            </a:extLst>
          </p:cNvPr>
          <p:cNvPicPr>
            <a:picLocks noChangeAspect="1"/>
          </p:cNvPicPr>
          <p:nvPr/>
        </p:nvPicPr>
        <p:blipFill>
          <a:blip r:embed="rId3">
            <a:duotone>
              <a:schemeClr val="accent3">
                <a:shade val="45000"/>
                <a:satMod val="135000"/>
              </a:schemeClr>
              <a:prstClr val="white"/>
            </a:duotone>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651207" y="942628"/>
            <a:ext cx="3858163" cy="4972744"/>
          </a:xfrm>
          <a:prstGeom prst="ellipse">
            <a:avLst/>
          </a:prstGeom>
          <a:ln>
            <a:noFill/>
          </a:ln>
          <a:effectLst>
            <a:softEdge rad="112500"/>
          </a:effectLst>
        </p:spPr>
      </p:pic>
      <p:pic>
        <p:nvPicPr>
          <p:cNvPr id="4" name="Picture 3">
            <a:extLst>
              <a:ext uri="{FF2B5EF4-FFF2-40B4-BE49-F238E27FC236}">
                <a16:creationId xmlns:a16="http://schemas.microsoft.com/office/drawing/2014/main" id="{96CABB52-7970-4B27-99A0-F991494C0B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41255" y="3429000"/>
            <a:ext cx="5171282" cy="3338131"/>
          </a:xfrm>
          <a:prstGeom prst="ellipse">
            <a:avLst/>
          </a:prstGeom>
          <a:ln>
            <a:noFill/>
          </a:ln>
          <a:effectLst>
            <a:softEdge rad="112500"/>
          </a:effectLst>
        </p:spPr>
      </p:pic>
      <p:sp>
        <p:nvSpPr>
          <p:cNvPr id="5" name="TextBox 4">
            <a:extLst>
              <a:ext uri="{FF2B5EF4-FFF2-40B4-BE49-F238E27FC236}">
                <a16:creationId xmlns:a16="http://schemas.microsoft.com/office/drawing/2014/main" id="{1E008C0E-881D-1072-2F0A-8190F0970327}"/>
              </a:ext>
            </a:extLst>
          </p:cNvPr>
          <p:cNvSpPr txBox="1"/>
          <p:nvPr/>
        </p:nvSpPr>
        <p:spPr>
          <a:xfrm>
            <a:off x="7512148" y="4715043"/>
            <a:ext cx="3086110" cy="1200329"/>
          </a:xfrm>
          <a:prstGeom prst="rect">
            <a:avLst/>
          </a:prstGeom>
          <a:noFill/>
        </p:spPr>
        <p:txBody>
          <a:bodyPr wrap="square" rtlCol="0">
            <a:spAutoFit/>
          </a:bodyPr>
          <a:lstStyle/>
          <a:p>
            <a:pPr algn="ctr"/>
            <a:r>
              <a:rPr lang="en-US" sz="3600" dirty="0">
                <a:solidFill>
                  <a:schemeClr val="bg1"/>
                </a:solidFill>
                <a:latin typeface="Maiandra GD" panose="020E0502030308020204" pitchFamily="34" charset="0"/>
              </a:rPr>
              <a:t>Lighting of Candles</a:t>
            </a:r>
            <a:endParaRPr lang="en-GB" sz="3600"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14873552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000"/>
            <a:lum/>
          </a:blip>
          <a:srcRect/>
          <a:stretch>
            <a:fillRect t="-9000" b="-9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7EB5C6E-5579-4A89-83DB-CC01041F61C1}"/>
              </a:ext>
            </a:extLst>
          </p:cNvPr>
          <p:cNvSpPr/>
          <p:nvPr/>
        </p:nvSpPr>
        <p:spPr>
          <a:xfrm>
            <a:off x="5331124" y="1053095"/>
            <a:ext cx="6501975" cy="5170646"/>
          </a:xfrm>
          <a:prstGeom prst="rect">
            <a:avLst/>
          </a:prstGeom>
        </p:spPr>
        <p:txBody>
          <a:bodyPr wrap="square">
            <a:spAutoFit/>
          </a:bodyPr>
          <a:lstStyle/>
          <a:p>
            <a:pPr algn="ctr"/>
            <a:r>
              <a:rPr lang="en-US" sz="6600" b="1" dirty="0">
                <a:solidFill>
                  <a:schemeClr val="bg1"/>
                </a:solidFill>
                <a:effectLst>
                  <a:outerShdw blurRad="38100" dist="38100" dir="2700000" algn="tl">
                    <a:srgbClr val="000000">
                      <a:alpha val="43137"/>
                    </a:srgbClr>
                  </a:outerShdw>
                </a:effectLst>
                <a:latin typeface="Bahnschrift SemiBold" panose="020B0502040204020203" pitchFamily="34" charset="0"/>
              </a:rPr>
              <a:t>the third day he rose from the dead; he ascended into heaven,</a:t>
            </a:r>
            <a:endParaRPr lang="en-US" sz="6600" dirty="0">
              <a:solidFill>
                <a:schemeClr val="bg1"/>
              </a:solidFill>
              <a:effectLst>
                <a:outerShdw blurRad="38100" dist="38100" dir="2700000" algn="tl">
                  <a:srgbClr val="000000">
                    <a:alpha val="43137"/>
                  </a:srgbClr>
                </a:outerShdw>
              </a:effectLst>
              <a:latin typeface="Bahnschrift SemiBold" panose="020B0502040204020203" pitchFamily="34" charset="0"/>
            </a:endParaRPr>
          </a:p>
        </p:txBody>
      </p:sp>
    </p:spTree>
    <p:extLst>
      <p:ext uri="{BB962C8B-B14F-4D97-AF65-F5344CB8AC3E}">
        <p14:creationId xmlns:p14="http://schemas.microsoft.com/office/powerpoint/2010/main" val="18205701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000"/>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FD0FA-B374-4BAE-A9E0-451FD883DBA3}"/>
              </a:ext>
            </a:extLst>
          </p:cNvPr>
          <p:cNvSpPr>
            <a:spLocks noGrp="1"/>
          </p:cNvSpPr>
          <p:nvPr>
            <p:ph type="title"/>
          </p:nvPr>
        </p:nvSpPr>
        <p:spPr>
          <a:xfrm>
            <a:off x="5037827" y="68606"/>
            <a:ext cx="6728602" cy="6720787"/>
          </a:xfrm>
        </p:spPr>
        <p:txBody>
          <a:bodyPr>
            <a:noAutofit/>
          </a:bodyPr>
          <a:lstStyle/>
          <a:p>
            <a:r>
              <a:rPr lang="en-US" sz="6000" b="1" dirty="0">
                <a:solidFill>
                  <a:schemeClr val="bg1"/>
                </a:solidFill>
              </a:rPr>
              <a:t>and sitteth at the right hand of God the Father Almighty; from thence he shall come to judge the quick and the dead.</a:t>
            </a:r>
          </a:p>
        </p:txBody>
      </p:sp>
    </p:spTree>
    <p:extLst>
      <p:ext uri="{BB962C8B-B14F-4D97-AF65-F5344CB8AC3E}">
        <p14:creationId xmlns:p14="http://schemas.microsoft.com/office/powerpoint/2010/main" val="14900416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000"/>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2A416-51FB-4D21-AFDA-4D98B4196FF4}"/>
              </a:ext>
            </a:extLst>
          </p:cNvPr>
          <p:cNvSpPr>
            <a:spLocks noGrp="1"/>
          </p:cNvSpPr>
          <p:nvPr>
            <p:ph type="title"/>
          </p:nvPr>
        </p:nvSpPr>
        <p:spPr>
          <a:xfrm>
            <a:off x="5727939" y="197888"/>
            <a:ext cx="6156091" cy="5883215"/>
          </a:xfrm>
        </p:spPr>
        <p:txBody>
          <a:bodyPr>
            <a:noAutofit/>
          </a:bodyPr>
          <a:lstStyle/>
          <a:p>
            <a:r>
              <a:rPr lang="en-US" sz="5400" b="1" dirty="0">
                <a:solidFill>
                  <a:schemeClr val="bg1"/>
                </a:solidFill>
                <a:latin typeface="Bahnschrift SemiBold" panose="020B0502040204020203" pitchFamily="34" charset="0"/>
              </a:rPr>
              <a:t>I believe in the Holy Spirit, the Holy catholic** church, the communion of saints, the forgiveness of sins, </a:t>
            </a:r>
          </a:p>
        </p:txBody>
      </p:sp>
      <p:sp>
        <p:nvSpPr>
          <p:cNvPr id="3" name="TextBox 2">
            <a:extLst>
              <a:ext uri="{FF2B5EF4-FFF2-40B4-BE49-F238E27FC236}">
                <a16:creationId xmlns:a16="http://schemas.microsoft.com/office/drawing/2014/main" id="{BB70B10D-9751-0D70-845C-87BFD60C56AB}"/>
              </a:ext>
            </a:extLst>
          </p:cNvPr>
          <p:cNvSpPr txBox="1"/>
          <p:nvPr/>
        </p:nvSpPr>
        <p:spPr>
          <a:xfrm>
            <a:off x="7241249" y="6018029"/>
            <a:ext cx="4785504" cy="707886"/>
          </a:xfrm>
          <a:prstGeom prst="rect">
            <a:avLst/>
          </a:prstGeom>
          <a:noFill/>
        </p:spPr>
        <p:txBody>
          <a:bodyPr wrap="square" rtlCol="0">
            <a:spAutoFit/>
          </a:bodyPr>
          <a:lstStyle/>
          <a:p>
            <a:r>
              <a:rPr lang="en-US" sz="4000" b="1" dirty="0">
                <a:solidFill>
                  <a:schemeClr val="bg1"/>
                </a:solidFill>
                <a:effectLst>
                  <a:outerShdw blurRad="38100" dist="38100" dir="2700000" algn="tl">
                    <a:srgbClr val="000000">
                      <a:alpha val="43137"/>
                    </a:srgbClr>
                  </a:outerShdw>
                </a:effectLst>
              </a:rPr>
              <a:t>**</a:t>
            </a:r>
            <a:r>
              <a:rPr lang="en-US" sz="2800" b="1" dirty="0">
                <a:solidFill>
                  <a:schemeClr val="bg1"/>
                </a:solidFill>
                <a:effectLst>
                  <a:outerShdw blurRad="38100" dist="38100" dir="2700000" algn="tl">
                    <a:srgbClr val="000000">
                      <a:alpha val="43137"/>
                    </a:srgbClr>
                  </a:outerShdw>
                </a:effectLst>
              </a:rPr>
              <a:t>Church Universal</a:t>
            </a:r>
          </a:p>
        </p:txBody>
      </p:sp>
    </p:spTree>
    <p:extLst>
      <p:ext uri="{BB962C8B-B14F-4D97-AF65-F5344CB8AC3E}">
        <p14:creationId xmlns:p14="http://schemas.microsoft.com/office/powerpoint/2010/main" val="17014613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000"/>
            <a:lum/>
          </a:blip>
          <a:srcRect/>
          <a:stretch>
            <a:fillRect t="-9000" b="-9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8273A5D-9BB5-4F59-A661-C5EDF3BD18EC}"/>
              </a:ext>
            </a:extLst>
          </p:cNvPr>
          <p:cNvSpPr/>
          <p:nvPr/>
        </p:nvSpPr>
        <p:spPr>
          <a:xfrm>
            <a:off x="5351347" y="843677"/>
            <a:ext cx="6702630" cy="5170646"/>
          </a:xfrm>
          <a:prstGeom prst="rect">
            <a:avLst/>
          </a:prstGeom>
        </p:spPr>
        <p:txBody>
          <a:bodyPr wrap="square">
            <a:spAutoFit/>
          </a:bodyPr>
          <a:lstStyle/>
          <a:p>
            <a:pPr algn="ctr"/>
            <a:r>
              <a:rPr lang="en-US" sz="6600" b="1" dirty="0">
                <a:solidFill>
                  <a:schemeClr val="bg1"/>
                </a:solidFill>
                <a:effectLst>
                  <a:outerShdw blurRad="38100" dist="38100" dir="2700000" algn="tl">
                    <a:srgbClr val="000000">
                      <a:alpha val="43137"/>
                    </a:srgbClr>
                  </a:outerShdw>
                </a:effectLst>
                <a:latin typeface="Bahnschrift SemiBold" panose="020B0502040204020203" pitchFamily="34" charset="0"/>
              </a:rPr>
              <a:t>the resurrection of the body, and the life everlasting. Amen.</a:t>
            </a:r>
            <a:endParaRPr lang="en-US" sz="6600" dirty="0">
              <a:solidFill>
                <a:schemeClr val="bg1"/>
              </a:solidFill>
              <a:effectLst>
                <a:outerShdw blurRad="38100" dist="38100" dir="2700000" algn="tl">
                  <a:srgbClr val="000000">
                    <a:alpha val="43137"/>
                  </a:srgbClr>
                </a:outerShdw>
              </a:effectLst>
              <a:latin typeface="Bahnschrift SemiBold" panose="020B0502040204020203" pitchFamily="34" charset="0"/>
            </a:endParaRPr>
          </a:p>
        </p:txBody>
      </p:sp>
    </p:spTree>
    <p:extLst>
      <p:ext uri="{BB962C8B-B14F-4D97-AF65-F5344CB8AC3E}">
        <p14:creationId xmlns:p14="http://schemas.microsoft.com/office/powerpoint/2010/main" val="3228290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1" name="Rectangle 130">
            <a:extLst>
              <a:ext uri="{FF2B5EF4-FFF2-40B4-BE49-F238E27FC236}">
                <a16:creationId xmlns:a16="http://schemas.microsoft.com/office/drawing/2014/main" id="{110C24B2-78DE-4ABC-911B-8D0B56A81F90}"/>
              </a:ext>
            </a:extLst>
          </p:cNvPr>
          <p:cNvSpPr/>
          <p:nvPr/>
        </p:nvSpPr>
        <p:spPr>
          <a:xfrm>
            <a:off x="1381125" y="1700221"/>
            <a:ext cx="9429749" cy="4524315"/>
          </a:xfrm>
          <a:prstGeom prst="rect">
            <a:avLst/>
          </a:prstGeom>
        </p:spPr>
        <p:txBody>
          <a:bodyPr wrap="square">
            <a:spAutoFit/>
          </a:bodyPr>
          <a:lstStyle/>
          <a:p>
            <a:pPr algn="ctr"/>
            <a:r>
              <a:rPr lang="en-US" sz="7200" b="1" dirty="0"/>
              <a:t>Glory be to the Father, and to the Son and to the Holy Ghost,</a:t>
            </a:r>
            <a:endParaRPr lang="en-US" sz="7200" dirty="0"/>
          </a:p>
        </p:txBody>
      </p:sp>
      <p:sp>
        <p:nvSpPr>
          <p:cNvPr id="2" name="TextBox 1">
            <a:extLst>
              <a:ext uri="{FF2B5EF4-FFF2-40B4-BE49-F238E27FC236}">
                <a16:creationId xmlns:a16="http://schemas.microsoft.com/office/drawing/2014/main" id="{D99BF9D7-31C6-7D41-0082-213471565294}"/>
              </a:ext>
            </a:extLst>
          </p:cNvPr>
          <p:cNvSpPr txBox="1"/>
          <p:nvPr/>
        </p:nvSpPr>
        <p:spPr>
          <a:xfrm>
            <a:off x="6909998" y="633464"/>
            <a:ext cx="5074258" cy="830997"/>
          </a:xfrm>
          <a:prstGeom prst="rect">
            <a:avLst/>
          </a:prstGeom>
          <a:noFill/>
        </p:spPr>
        <p:txBody>
          <a:bodyPr wrap="square" rtlCol="0">
            <a:spAutoFit/>
          </a:bodyPr>
          <a:lstStyle/>
          <a:p>
            <a:r>
              <a:rPr lang="en-US" sz="4800" b="1" i="1" dirty="0">
                <a:solidFill>
                  <a:schemeClr val="bg1"/>
                </a:solidFill>
                <a:effectLst>
                  <a:outerShdw blurRad="38100" dist="38100" dir="2700000" algn="tl">
                    <a:srgbClr val="000000">
                      <a:alpha val="43137"/>
                    </a:srgbClr>
                  </a:outerShdw>
                </a:effectLst>
              </a:rPr>
              <a:t>Gloria Patri, #71</a:t>
            </a:r>
            <a:endParaRPr lang="en-GB" sz="4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871081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1015671-57C5-4D95-9353-F88FADC63E6D}"/>
              </a:ext>
            </a:extLst>
          </p:cNvPr>
          <p:cNvSpPr/>
          <p:nvPr/>
        </p:nvSpPr>
        <p:spPr>
          <a:xfrm>
            <a:off x="317205" y="1619284"/>
            <a:ext cx="11557590" cy="4154984"/>
          </a:xfrm>
          <a:prstGeom prst="rect">
            <a:avLst/>
          </a:prstGeom>
          <a:noFill/>
        </p:spPr>
        <p:txBody>
          <a:bodyPr wrap="square">
            <a:spAutoFit/>
          </a:bodyPr>
          <a:lstStyle/>
          <a:p>
            <a:pPr algn="ctr"/>
            <a:r>
              <a:rPr lang="en-US" sz="6600" b="1" dirty="0"/>
              <a:t>as it was in the beginning, is now, and ever shall be, world with-out end.  </a:t>
            </a:r>
          </a:p>
          <a:p>
            <a:pPr algn="ctr"/>
            <a:r>
              <a:rPr lang="en-US" sz="6600" b="1" dirty="0"/>
              <a:t>A-men.  A-men</a:t>
            </a:r>
            <a:endParaRPr lang="en-US" sz="6600" dirty="0"/>
          </a:p>
        </p:txBody>
      </p:sp>
    </p:spTree>
    <p:extLst>
      <p:ext uri="{BB962C8B-B14F-4D97-AF65-F5344CB8AC3E}">
        <p14:creationId xmlns:p14="http://schemas.microsoft.com/office/powerpoint/2010/main" val="29390700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57918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89000"/>
              </a:schemeClr>
            </a:gs>
            <a:gs pos="0">
              <a:schemeClr val="accent6">
                <a:lumMod val="89000"/>
              </a:schemeClr>
            </a:gs>
            <a:gs pos="18000">
              <a:schemeClr val="accent6">
                <a:lumMod val="75000"/>
              </a:schemeClr>
            </a:gs>
            <a:gs pos="34000">
              <a:schemeClr val="accent6">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6B0A8-9D4F-4DF8-A277-66EE95723A4E}"/>
              </a:ext>
            </a:extLst>
          </p:cNvPr>
          <p:cNvSpPr>
            <a:spLocks noGrp="1"/>
          </p:cNvSpPr>
          <p:nvPr>
            <p:ph type="title"/>
          </p:nvPr>
        </p:nvSpPr>
        <p:spPr>
          <a:xfrm>
            <a:off x="295835" y="827671"/>
            <a:ext cx="11600329" cy="5685685"/>
          </a:xfrm>
        </p:spPr>
        <p:txBody>
          <a:bodyPr>
            <a:noAutofit/>
          </a:bodyPr>
          <a:lstStyle/>
          <a:p>
            <a:pPr algn="ctr"/>
            <a:r>
              <a:rPr lang="en-US" sz="6600" b="1" dirty="0">
                <a:solidFill>
                  <a:schemeClr val="bg1"/>
                </a:solidFill>
                <a:latin typeface="Bookman Old Style" panose="02050604050505020204" pitchFamily="18" charset="0"/>
              </a:rPr>
              <a:t>The Offering </a:t>
            </a:r>
            <a:br>
              <a:rPr lang="en-US" sz="6600" b="1" dirty="0">
                <a:solidFill>
                  <a:schemeClr val="bg1"/>
                </a:solidFill>
                <a:latin typeface="Bookman Old Style" panose="02050604050505020204" pitchFamily="18" charset="0"/>
              </a:rPr>
            </a:br>
            <a:r>
              <a:rPr lang="en-US" sz="6600" b="1" dirty="0">
                <a:solidFill>
                  <a:schemeClr val="bg1"/>
                </a:solidFill>
                <a:latin typeface="Bookman Old Style" panose="02050604050505020204" pitchFamily="18" charset="0"/>
              </a:rPr>
              <a:t>(It’s Giving Time)</a:t>
            </a:r>
            <a:br>
              <a:rPr lang="en-US" sz="6600" b="1" dirty="0">
                <a:solidFill>
                  <a:schemeClr val="bg1"/>
                </a:solidFill>
                <a:latin typeface="Bookman Old Style" panose="02050604050505020204" pitchFamily="18" charset="0"/>
              </a:rPr>
            </a:br>
            <a:br>
              <a:rPr lang="en-US" sz="6600" b="1" dirty="0">
                <a:solidFill>
                  <a:schemeClr val="bg1"/>
                </a:solidFill>
                <a:latin typeface="Bookman Old Style" panose="02050604050505020204" pitchFamily="18" charset="0"/>
              </a:rPr>
            </a:br>
            <a:r>
              <a:rPr lang="en-US" b="1" dirty="0">
                <a:solidFill>
                  <a:schemeClr val="bg1"/>
                </a:solidFill>
                <a:latin typeface="Bookman Old Style" panose="02050604050505020204" pitchFamily="18" charset="0"/>
              </a:rPr>
              <a:t>“Praise God, from whom all blessings flow; praise him, all creatures here below; praise him above, ye heavenly host; praise Father Son, and Holy Ghost, Amen”</a:t>
            </a:r>
            <a:endParaRPr lang="en-US" sz="6600" b="1" dirty="0">
              <a:solidFill>
                <a:schemeClr val="bg1"/>
              </a:solidFill>
              <a:latin typeface="Bookman Old Style" panose="02050604050505020204" pitchFamily="18" charset="0"/>
            </a:endParaRPr>
          </a:p>
        </p:txBody>
      </p:sp>
    </p:spTree>
    <p:extLst>
      <p:ext uri="{BB962C8B-B14F-4D97-AF65-F5344CB8AC3E}">
        <p14:creationId xmlns:p14="http://schemas.microsoft.com/office/powerpoint/2010/main" val="18699913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A1409-01DA-43E2-8E15-0180ABBCE72E}"/>
              </a:ext>
            </a:extLst>
          </p:cNvPr>
          <p:cNvSpPr>
            <a:spLocks noGrp="1"/>
          </p:cNvSpPr>
          <p:nvPr>
            <p:ph type="title"/>
          </p:nvPr>
        </p:nvSpPr>
        <p:spPr>
          <a:xfrm>
            <a:off x="164123" y="4208587"/>
            <a:ext cx="11863753" cy="902676"/>
          </a:xfr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normAutofit fontScale="90000"/>
          </a:bodyPr>
          <a:lstStyle/>
          <a:p>
            <a:pPr algn="ctr"/>
            <a:r>
              <a:rPr lang="en-US" sz="7200" b="1" dirty="0">
                <a:solidFill>
                  <a:schemeClr val="tx1"/>
                </a:solidFill>
                <a:latin typeface="Bradley Hand ITC" panose="03070402050302030203" pitchFamily="66" charset="0"/>
              </a:rPr>
              <a:t>WE Listen for God’s Word</a:t>
            </a:r>
          </a:p>
        </p:txBody>
      </p:sp>
    </p:spTree>
    <p:extLst>
      <p:ext uri="{BB962C8B-B14F-4D97-AF65-F5344CB8AC3E}">
        <p14:creationId xmlns:p14="http://schemas.microsoft.com/office/powerpoint/2010/main" val="6083570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83577E6-578E-DD48-847C-05AC316E288D}"/>
              </a:ext>
            </a:extLst>
          </p:cNvPr>
          <p:cNvSpPr txBox="1">
            <a:spLocks/>
          </p:cNvSpPr>
          <p:nvPr/>
        </p:nvSpPr>
        <p:spPr>
          <a:xfrm>
            <a:off x="333553" y="264571"/>
            <a:ext cx="11324895" cy="1881431"/>
          </a:xfrm>
          <a:prstGeom prst="rect">
            <a:avLst/>
          </a:prstGeom>
          <a:effectLst>
            <a:outerShdw blurRad="25400" dir="17880000">
              <a:srgbClr val="000000">
                <a:alpha val="46000"/>
              </a:srgbClr>
            </a:outerShdw>
          </a:effectLst>
        </p:spPr>
        <p:txBody>
          <a:bodyPr vert="horz" lIns="91440" tIns="45720" rIns="91440" bIns="45720" rtlCol="0" anchor="ctr">
            <a:noAutofit/>
          </a:bodyPr>
          <a:lst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b="1" dirty="0">
                <a:solidFill>
                  <a:schemeClr val="tx1"/>
                </a:solidFill>
              </a:rPr>
              <a:t>Proclamation and Response</a:t>
            </a:r>
          </a:p>
          <a:p>
            <a:r>
              <a:rPr lang="en-US" sz="4800" b="1" dirty="0">
                <a:solidFill>
                  <a:schemeClr val="tx1"/>
                </a:solidFill>
              </a:rPr>
              <a:t>We Listen for God’s Word</a:t>
            </a:r>
          </a:p>
        </p:txBody>
      </p:sp>
      <p:sp>
        <p:nvSpPr>
          <p:cNvPr id="8" name="TextBox 7">
            <a:extLst>
              <a:ext uri="{FF2B5EF4-FFF2-40B4-BE49-F238E27FC236}">
                <a16:creationId xmlns:a16="http://schemas.microsoft.com/office/drawing/2014/main" id="{8BD1A949-F209-D8CD-8E23-31E6953EB0D3}"/>
              </a:ext>
            </a:extLst>
          </p:cNvPr>
          <p:cNvSpPr txBox="1"/>
          <p:nvPr/>
        </p:nvSpPr>
        <p:spPr>
          <a:xfrm>
            <a:off x="333554" y="2588770"/>
            <a:ext cx="11524891" cy="2523768"/>
          </a:xfrm>
          <a:prstGeom prst="rect">
            <a:avLst/>
          </a:prstGeom>
          <a:noFill/>
        </p:spPr>
        <p:txBody>
          <a:bodyPr wrap="square">
            <a:spAutoFit/>
          </a:bodyPr>
          <a:lstStyle/>
          <a:p>
            <a:pPr marL="0" marR="0" algn="ctr">
              <a:spcBef>
                <a:spcPts val="0"/>
              </a:spcBef>
              <a:spcAft>
                <a:spcPts val="0"/>
              </a:spcAft>
            </a:pPr>
            <a:r>
              <a:rPr lang="en-US" sz="4000" b="1" dirty="0">
                <a:effectLst/>
                <a:latin typeface="Arial Black" panose="020B0A04020102020204" pitchFamily="34" charset="0"/>
                <a:ea typeface="Calibri" panose="020F0502020204030204" pitchFamily="34" charset="0"/>
                <a:cs typeface="Times New Roman" panose="02020603050405020304" pitchFamily="18" charset="0"/>
              </a:rPr>
              <a:t>Old Testament: </a:t>
            </a:r>
            <a:r>
              <a:rPr lang="en-US" sz="4000" b="1" dirty="0">
                <a:latin typeface="Arial Black" panose="020B0A04020102020204" pitchFamily="34" charset="0"/>
                <a:ea typeface="Calibri" panose="020F0502020204030204" pitchFamily="34" charset="0"/>
                <a:cs typeface="Times New Roman" panose="02020603050405020304" pitchFamily="18" charset="0"/>
              </a:rPr>
              <a:t>Psalm 133 (ESV)</a:t>
            </a:r>
          </a:p>
          <a:p>
            <a:pPr marL="0" marR="0" algn="ctr">
              <a:spcBef>
                <a:spcPts val="0"/>
              </a:spcBef>
              <a:spcAft>
                <a:spcPts val="0"/>
              </a:spcAft>
            </a:pPr>
            <a:endParaRPr lang="en-US" sz="2000" b="1" dirty="0">
              <a:latin typeface="Arial Black" panose="020B0A0402010202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endParaRPr lang="en-US" b="1" dirty="0">
              <a:effectLst/>
              <a:latin typeface="Arial Black" panose="020B0A0402010202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4000" b="1" dirty="0">
                <a:effectLst/>
                <a:latin typeface="Arial Black" panose="020B0A04020102020204" pitchFamily="34" charset="0"/>
                <a:ea typeface="Calibri" panose="020F0502020204030204" pitchFamily="34" charset="0"/>
                <a:cs typeface="Times New Roman" panose="02020603050405020304" pitchFamily="18" charset="0"/>
              </a:rPr>
              <a:t>New Testament: </a:t>
            </a:r>
          </a:p>
          <a:p>
            <a:pPr marL="0" marR="0" algn="ctr">
              <a:spcBef>
                <a:spcPts val="0"/>
              </a:spcBef>
              <a:spcAft>
                <a:spcPts val="0"/>
              </a:spcAft>
            </a:pPr>
            <a:r>
              <a:rPr lang="en-US" sz="4000" b="1" dirty="0">
                <a:effectLst/>
                <a:latin typeface="Arial Black" panose="020B0A04020102020204" pitchFamily="34" charset="0"/>
                <a:ea typeface="Calibri" panose="020F0502020204030204" pitchFamily="34" charset="0"/>
                <a:cs typeface="Times New Roman" panose="02020603050405020304" pitchFamily="18" charset="0"/>
              </a:rPr>
              <a:t>Matthew </a:t>
            </a:r>
            <a:r>
              <a:rPr lang="en-US" sz="4000" b="1" dirty="0">
                <a:latin typeface="Arial Black" panose="020B0A04020102020204" pitchFamily="34" charset="0"/>
                <a:ea typeface="Calibri" panose="020F0502020204030204" pitchFamily="34" charset="0"/>
                <a:cs typeface="Times New Roman" panose="02020603050405020304" pitchFamily="18" charset="0"/>
              </a:rPr>
              <a:t>15:21-28,  (ESV)</a:t>
            </a:r>
            <a:endParaRPr lang="en-US" sz="4000" b="1" dirty="0">
              <a:latin typeface="Arial Black" panose="020B0A04020102020204" pitchFamily="34" charset="0"/>
            </a:endParaRPr>
          </a:p>
        </p:txBody>
      </p:sp>
    </p:spTree>
    <p:extLst>
      <p:ext uri="{BB962C8B-B14F-4D97-AF65-F5344CB8AC3E}">
        <p14:creationId xmlns:p14="http://schemas.microsoft.com/office/powerpoint/2010/main" val="16580295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a:extLst>
            <a:ext uri="{FF2B5EF4-FFF2-40B4-BE49-F238E27FC236}">
              <a16:creationId xmlns:a16="http://schemas.microsoft.com/office/drawing/2014/main" id="{06AF234A-B5AE-DCF5-17D6-A2FB0EBC3E5F}"/>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880FE1C5-6B30-2B74-046B-D6A560134874}"/>
              </a:ext>
            </a:extLst>
          </p:cNvPr>
          <p:cNvSpPr txBox="1"/>
          <p:nvPr/>
        </p:nvSpPr>
        <p:spPr>
          <a:xfrm>
            <a:off x="599701" y="394636"/>
            <a:ext cx="4476796" cy="1200329"/>
          </a:xfrm>
          <a:prstGeom prst="rect">
            <a:avLst/>
          </a:prstGeom>
          <a:noFill/>
        </p:spPr>
        <p:txBody>
          <a:bodyPr wrap="square" rtlCol="0">
            <a:spAutoFit/>
          </a:bodyPr>
          <a:lstStyle/>
          <a:p>
            <a:r>
              <a:rPr lang="en-US" sz="7200" b="1" dirty="0">
                <a:solidFill>
                  <a:schemeClr val="bg1"/>
                </a:solidFill>
                <a:effectLst>
                  <a:outerShdw blurRad="38100" dist="38100" dir="2700000" algn="tl">
                    <a:srgbClr val="000000">
                      <a:alpha val="43137"/>
                    </a:srgbClr>
                  </a:outerShdw>
                </a:effectLst>
                <a:latin typeface="Bahnschrift" panose="020B0502040204020203" pitchFamily="34" charset="0"/>
                <a:cs typeface="Adobe Devanagari" panose="02040503050201020203" pitchFamily="18" charset="0"/>
              </a:rPr>
              <a:t>Greetings</a:t>
            </a:r>
          </a:p>
        </p:txBody>
      </p:sp>
      <p:pic>
        <p:nvPicPr>
          <p:cNvPr id="3" name="Picture 2">
            <a:extLst>
              <a:ext uri="{FF2B5EF4-FFF2-40B4-BE49-F238E27FC236}">
                <a16:creationId xmlns:a16="http://schemas.microsoft.com/office/drawing/2014/main" id="{CB534227-8742-A75E-C7DC-A5CAE0772BF6}"/>
              </a:ext>
            </a:extLst>
          </p:cNvPr>
          <p:cNvPicPr>
            <a:picLocks noChangeAspect="1"/>
          </p:cNvPicPr>
          <p:nvPr/>
        </p:nvPicPr>
        <p:blipFill>
          <a:blip r:embed="rId3"/>
          <a:stretch>
            <a:fillRect/>
          </a:stretch>
        </p:blipFill>
        <p:spPr>
          <a:xfrm>
            <a:off x="4818338" y="1638996"/>
            <a:ext cx="7163454" cy="4824368"/>
          </a:xfrm>
          <a:prstGeom prst="rect">
            <a:avLst/>
          </a:prstGeom>
          <a:ln>
            <a:noFill/>
          </a:ln>
          <a:effectLst>
            <a:softEdge rad="112500"/>
          </a:effectLst>
        </p:spPr>
      </p:pic>
    </p:spTree>
    <p:extLst>
      <p:ext uri="{BB962C8B-B14F-4D97-AF65-F5344CB8AC3E}">
        <p14:creationId xmlns:p14="http://schemas.microsoft.com/office/powerpoint/2010/main" val="26623648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1FBB1AF-8565-66AD-59A0-2AD90035A08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39C95DF-63B4-2F25-9AD8-34C60692996F}"/>
              </a:ext>
            </a:extLst>
          </p:cNvPr>
          <p:cNvSpPr txBox="1"/>
          <p:nvPr/>
        </p:nvSpPr>
        <p:spPr>
          <a:xfrm>
            <a:off x="378347" y="510171"/>
            <a:ext cx="11296356" cy="584775"/>
          </a:xfrm>
          <a:prstGeom prst="rect">
            <a:avLst/>
          </a:prstGeom>
          <a:noFill/>
        </p:spPr>
        <p:txBody>
          <a:bodyPr wrap="square">
            <a:spAutoFit/>
          </a:bodyPr>
          <a:lstStyle/>
          <a:p>
            <a:pPr algn="ctr"/>
            <a:r>
              <a:rPr lang="en-US" sz="3200" b="1" dirty="0">
                <a:solidFill>
                  <a:schemeClr val="bg1"/>
                </a:solidFill>
                <a:latin typeface="Arial Black" panose="020B0A04020102020204" pitchFamily="34" charset="0"/>
                <a:ea typeface="Calibri" panose="020F0502020204030204" pitchFamily="34" charset="0"/>
                <a:cs typeface="Times New Roman" panose="02020603050405020304" pitchFamily="18" charset="0"/>
              </a:rPr>
              <a:t>Old Testament: Genesis Psalm 17: 1-7, 15, (ESV)</a:t>
            </a:r>
          </a:p>
        </p:txBody>
      </p:sp>
      <p:sp>
        <p:nvSpPr>
          <p:cNvPr id="5" name="TextBox 4">
            <a:extLst>
              <a:ext uri="{FF2B5EF4-FFF2-40B4-BE49-F238E27FC236}">
                <a16:creationId xmlns:a16="http://schemas.microsoft.com/office/drawing/2014/main" id="{64EA7A57-2BBC-A3E6-D6EA-1F1CD8719019}"/>
              </a:ext>
            </a:extLst>
          </p:cNvPr>
          <p:cNvSpPr txBox="1"/>
          <p:nvPr/>
        </p:nvSpPr>
        <p:spPr>
          <a:xfrm>
            <a:off x="517297" y="1094946"/>
            <a:ext cx="10783229" cy="4708981"/>
          </a:xfrm>
          <a:prstGeom prst="rect">
            <a:avLst/>
          </a:prstGeom>
          <a:noFill/>
        </p:spPr>
        <p:txBody>
          <a:bodyPr wrap="square">
            <a:spAutoFit/>
          </a:bodyPr>
          <a:lstStyle/>
          <a:p>
            <a:r>
              <a:rPr lang="en-GB" sz="6000" b="1" i="0" dirty="0">
                <a:effectLst/>
                <a:latin typeface="Lucida Bright" panose="02040602050505020304" pitchFamily="18" charset="0"/>
              </a:rPr>
              <a:t>Psalm 133 </a:t>
            </a:r>
          </a:p>
          <a:p>
            <a:endParaRPr lang="en-GB" sz="6000" b="1" i="0" dirty="0">
              <a:effectLst/>
              <a:latin typeface="system-ui"/>
            </a:endParaRPr>
          </a:p>
          <a:p>
            <a:r>
              <a:rPr lang="en-GB" sz="6000" b="1" i="0" dirty="0">
                <a:effectLst/>
                <a:latin typeface="system-ui"/>
              </a:rPr>
              <a:t>Behold, how good and pleasant it is when brothers dwell in unity!</a:t>
            </a:r>
            <a:r>
              <a:rPr lang="en-GB" sz="6000" b="1" i="0" baseline="30000" dirty="0">
                <a:effectLst/>
                <a:latin typeface="system-ui"/>
              </a:rPr>
              <a:t>[</a:t>
            </a:r>
            <a:r>
              <a:rPr lang="en-GB" sz="6000" b="1" i="0" baseline="30000" dirty="0">
                <a:effectLst/>
                <a:latin typeface="system-ui"/>
                <a:hlinkClick r:id="rId2" tooltip="See footnote a">
                  <a:extLst>
                    <a:ext uri="{A12FA001-AC4F-418D-AE19-62706E023703}">
                      <ahyp:hlinkClr xmlns:ahyp="http://schemas.microsoft.com/office/drawing/2018/hyperlinkcolor" val="tx"/>
                    </a:ext>
                  </a:extLst>
                </a:hlinkClick>
              </a:rPr>
              <a:t>a</a:t>
            </a:r>
            <a:r>
              <a:rPr lang="en-GB" sz="6000" b="1" i="0" baseline="30000" dirty="0">
                <a:effectLst/>
                <a:latin typeface="system-ui"/>
              </a:rPr>
              <a:t>]</a:t>
            </a:r>
            <a:endParaRPr lang="en-GB" sz="6000" b="1" dirty="0"/>
          </a:p>
        </p:txBody>
      </p:sp>
    </p:spTree>
    <p:extLst>
      <p:ext uri="{BB962C8B-B14F-4D97-AF65-F5344CB8AC3E}">
        <p14:creationId xmlns:p14="http://schemas.microsoft.com/office/powerpoint/2010/main" val="24265196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49D0004-D501-352F-DA76-1ADA1EC987D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BF71861-6C07-D2AB-5B3D-6DFE5168F0E0}"/>
              </a:ext>
            </a:extLst>
          </p:cNvPr>
          <p:cNvSpPr txBox="1"/>
          <p:nvPr/>
        </p:nvSpPr>
        <p:spPr>
          <a:xfrm>
            <a:off x="677436" y="1304692"/>
            <a:ext cx="10837127" cy="4708981"/>
          </a:xfrm>
          <a:prstGeom prst="rect">
            <a:avLst/>
          </a:prstGeom>
          <a:noFill/>
        </p:spPr>
        <p:txBody>
          <a:bodyPr wrap="square">
            <a:spAutoFit/>
          </a:bodyPr>
          <a:lstStyle/>
          <a:p>
            <a:r>
              <a:rPr lang="en-GB" sz="6000" b="1" i="0" baseline="30000" dirty="0">
                <a:effectLst/>
                <a:latin typeface="system-ui"/>
              </a:rPr>
              <a:t>2 </a:t>
            </a:r>
            <a:r>
              <a:rPr lang="en-GB" sz="6000" b="1" i="0" dirty="0">
                <a:effectLst/>
                <a:latin typeface="system-ui"/>
              </a:rPr>
              <a:t>It is like the precious oil on the head, running down on the beard, on the beard of Aaron, running down on the collar of his robes!</a:t>
            </a:r>
            <a:endParaRPr lang="en-GB" sz="6000" b="1" dirty="0"/>
          </a:p>
        </p:txBody>
      </p:sp>
    </p:spTree>
    <p:extLst>
      <p:ext uri="{BB962C8B-B14F-4D97-AF65-F5344CB8AC3E}">
        <p14:creationId xmlns:p14="http://schemas.microsoft.com/office/powerpoint/2010/main" val="38218700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9024F2-9A8F-4B63-4150-126200FDEB2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62C479C-8D08-6BBB-1A7B-67FAC7A34D97}"/>
              </a:ext>
            </a:extLst>
          </p:cNvPr>
          <p:cNvSpPr txBox="1"/>
          <p:nvPr/>
        </p:nvSpPr>
        <p:spPr>
          <a:xfrm>
            <a:off x="947854" y="646771"/>
            <a:ext cx="10615961" cy="4708981"/>
          </a:xfrm>
          <a:prstGeom prst="rect">
            <a:avLst/>
          </a:prstGeom>
          <a:noFill/>
        </p:spPr>
        <p:txBody>
          <a:bodyPr wrap="square">
            <a:spAutoFit/>
          </a:bodyPr>
          <a:lstStyle/>
          <a:p>
            <a:r>
              <a:rPr lang="en-GB" sz="6000" b="1" i="0" baseline="30000" dirty="0">
                <a:effectLst/>
                <a:latin typeface="system-ui"/>
              </a:rPr>
              <a:t>3 </a:t>
            </a:r>
            <a:r>
              <a:rPr lang="en-GB" sz="6000" b="1" i="0" dirty="0">
                <a:effectLst/>
                <a:latin typeface="system-ui"/>
              </a:rPr>
              <a:t>It is like the dew of Hermon,</a:t>
            </a:r>
            <a:br>
              <a:rPr lang="en-GB" sz="6000" b="1" dirty="0"/>
            </a:br>
            <a:r>
              <a:rPr lang="en-GB" sz="6000" b="1" i="0" dirty="0">
                <a:effectLst/>
                <a:latin typeface="system-ui"/>
              </a:rPr>
              <a:t>which falls on the mountains of Zion!  For there the </a:t>
            </a:r>
            <a:r>
              <a:rPr lang="en-GB" sz="6000" b="1" i="0" cap="small" dirty="0">
                <a:effectLst/>
                <a:latin typeface="system-ui"/>
              </a:rPr>
              <a:t>Lord</a:t>
            </a:r>
            <a:r>
              <a:rPr lang="en-GB" sz="6000" b="1" i="0" dirty="0">
                <a:effectLst/>
                <a:latin typeface="system-ui"/>
              </a:rPr>
              <a:t> has commanded the blessing, life forevermore.</a:t>
            </a:r>
            <a:endParaRPr lang="en-GB" sz="6000" b="1" dirty="0"/>
          </a:p>
        </p:txBody>
      </p:sp>
    </p:spTree>
    <p:extLst>
      <p:ext uri="{BB962C8B-B14F-4D97-AF65-F5344CB8AC3E}">
        <p14:creationId xmlns:p14="http://schemas.microsoft.com/office/powerpoint/2010/main" val="24598832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362495-66C3-AF24-2D21-47145A69713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B8BD8E9-1D92-1EAD-F53C-563A778F64D5}"/>
              </a:ext>
            </a:extLst>
          </p:cNvPr>
          <p:cNvSpPr txBox="1"/>
          <p:nvPr/>
        </p:nvSpPr>
        <p:spPr>
          <a:xfrm>
            <a:off x="1446102" y="382585"/>
            <a:ext cx="9299793" cy="646331"/>
          </a:xfrm>
          <a:prstGeom prst="rect">
            <a:avLst/>
          </a:prstGeom>
          <a:noFill/>
        </p:spPr>
        <p:txBody>
          <a:bodyPr wrap="square">
            <a:spAutoFit/>
          </a:bodyPr>
          <a:lstStyle/>
          <a:p>
            <a:r>
              <a:rPr lang="en-US" sz="3600" b="1" dirty="0">
                <a:latin typeface="Arial Rounded MT Bold" panose="020F0704030504030204" pitchFamily="34" charset="0"/>
              </a:rPr>
              <a:t>New Testament: Matthew 15: 21-28 (ESV)</a:t>
            </a:r>
          </a:p>
        </p:txBody>
      </p:sp>
      <p:sp>
        <p:nvSpPr>
          <p:cNvPr id="6" name="TextBox 5">
            <a:extLst>
              <a:ext uri="{FF2B5EF4-FFF2-40B4-BE49-F238E27FC236}">
                <a16:creationId xmlns:a16="http://schemas.microsoft.com/office/drawing/2014/main" id="{7AC86F3F-A31E-9039-41AF-B8059FDD68D6}"/>
              </a:ext>
            </a:extLst>
          </p:cNvPr>
          <p:cNvSpPr txBox="1"/>
          <p:nvPr/>
        </p:nvSpPr>
        <p:spPr>
          <a:xfrm>
            <a:off x="927409" y="1431450"/>
            <a:ext cx="10337181" cy="4832092"/>
          </a:xfrm>
          <a:prstGeom prst="rect">
            <a:avLst/>
          </a:prstGeom>
          <a:noFill/>
        </p:spPr>
        <p:txBody>
          <a:bodyPr wrap="square">
            <a:spAutoFit/>
          </a:bodyPr>
          <a:lstStyle/>
          <a:p>
            <a:r>
              <a:rPr lang="en-GB" sz="4400" b="1" i="0" baseline="30000" dirty="0">
                <a:effectLst/>
                <a:latin typeface="system-ui"/>
              </a:rPr>
              <a:t>21 </a:t>
            </a:r>
            <a:r>
              <a:rPr lang="en-GB" sz="4400" b="1" i="0" dirty="0">
                <a:effectLst/>
                <a:latin typeface="system-ui"/>
              </a:rPr>
              <a:t>And Jesus went away from there and withdrew to the district of Tyre and Sidon. </a:t>
            </a:r>
            <a:r>
              <a:rPr lang="en-GB" sz="4400" b="1" i="0" baseline="30000" dirty="0">
                <a:effectLst/>
                <a:latin typeface="system-ui"/>
              </a:rPr>
              <a:t>22 </a:t>
            </a:r>
            <a:r>
              <a:rPr lang="en-GB" sz="4400" b="1" i="0" dirty="0">
                <a:effectLst/>
                <a:latin typeface="system-ui"/>
              </a:rPr>
              <a:t>And behold, a Canaanite woman from that region came out and was crying, “Have mercy on me, O Lord, Son of David; my daughter is severely oppressed by a demon.”</a:t>
            </a:r>
            <a:endParaRPr lang="en-GB" sz="4400" b="1" dirty="0"/>
          </a:p>
        </p:txBody>
      </p:sp>
    </p:spTree>
    <p:extLst>
      <p:ext uri="{BB962C8B-B14F-4D97-AF65-F5344CB8AC3E}">
        <p14:creationId xmlns:p14="http://schemas.microsoft.com/office/powerpoint/2010/main" val="3454219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9C9D562-0083-44D7-D488-868B3CB9CF3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F7E9730-D5ED-6C5E-9B10-33F15671E146}"/>
              </a:ext>
            </a:extLst>
          </p:cNvPr>
          <p:cNvSpPr txBox="1"/>
          <p:nvPr/>
        </p:nvSpPr>
        <p:spPr>
          <a:xfrm>
            <a:off x="758283" y="981307"/>
            <a:ext cx="10983951" cy="5078313"/>
          </a:xfrm>
          <a:prstGeom prst="rect">
            <a:avLst/>
          </a:prstGeom>
          <a:noFill/>
        </p:spPr>
        <p:txBody>
          <a:bodyPr wrap="square">
            <a:spAutoFit/>
          </a:bodyPr>
          <a:lstStyle/>
          <a:p>
            <a:r>
              <a:rPr lang="en-GB" sz="5400" b="0" i="0" dirty="0">
                <a:effectLst/>
                <a:latin typeface="system-ui"/>
              </a:rPr>
              <a:t> </a:t>
            </a:r>
            <a:r>
              <a:rPr lang="en-GB" sz="5400" b="1" i="0" baseline="30000" dirty="0">
                <a:effectLst/>
                <a:latin typeface="system-ui"/>
              </a:rPr>
              <a:t>23 </a:t>
            </a:r>
            <a:r>
              <a:rPr lang="en-GB" sz="5400" b="0" i="0" dirty="0">
                <a:effectLst/>
                <a:latin typeface="system-ui"/>
              </a:rPr>
              <a:t>But he did not answer her a word. And his disciples came and begged him, saying, “Send her away, for she is crying out after us.” </a:t>
            </a:r>
            <a:r>
              <a:rPr lang="en-GB" sz="5400" b="1" i="0" baseline="30000" dirty="0">
                <a:effectLst/>
                <a:latin typeface="system-ui"/>
              </a:rPr>
              <a:t>24 </a:t>
            </a:r>
            <a:r>
              <a:rPr lang="en-GB" sz="5400" b="0" i="0" dirty="0">
                <a:effectLst/>
                <a:latin typeface="system-ui"/>
              </a:rPr>
              <a:t>He answered, “I was sent only to the lost sheep of the house of Israel.”</a:t>
            </a:r>
            <a:endParaRPr lang="en-GB" sz="5400" dirty="0"/>
          </a:p>
        </p:txBody>
      </p:sp>
    </p:spTree>
    <p:extLst>
      <p:ext uri="{BB962C8B-B14F-4D97-AF65-F5344CB8AC3E}">
        <p14:creationId xmlns:p14="http://schemas.microsoft.com/office/powerpoint/2010/main" val="26422905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1E463A8-4194-B5B7-4DAA-1823E065355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4C318B7-41CD-9B4A-8E42-DA08AA58368E}"/>
              </a:ext>
            </a:extLst>
          </p:cNvPr>
          <p:cNvSpPr txBox="1"/>
          <p:nvPr/>
        </p:nvSpPr>
        <p:spPr>
          <a:xfrm>
            <a:off x="3049172" y="3102318"/>
            <a:ext cx="6098344" cy="369332"/>
          </a:xfrm>
          <a:prstGeom prst="rect">
            <a:avLst/>
          </a:prstGeom>
          <a:noFill/>
        </p:spPr>
        <p:txBody>
          <a:bodyPr wrap="square">
            <a:spAutoFit/>
          </a:bodyPr>
          <a:lstStyle/>
          <a:p>
            <a:endParaRPr lang="en-GB" dirty="0"/>
          </a:p>
        </p:txBody>
      </p:sp>
      <p:sp>
        <p:nvSpPr>
          <p:cNvPr id="4" name="TextBox 3">
            <a:extLst>
              <a:ext uri="{FF2B5EF4-FFF2-40B4-BE49-F238E27FC236}">
                <a16:creationId xmlns:a16="http://schemas.microsoft.com/office/drawing/2014/main" id="{BC9B458D-DD24-7FF7-425A-34AF8A38425D}"/>
              </a:ext>
            </a:extLst>
          </p:cNvPr>
          <p:cNvSpPr txBox="1"/>
          <p:nvPr/>
        </p:nvSpPr>
        <p:spPr>
          <a:xfrm>
            <a:off x="827048" y="1014762"/>
            <a:ext cx="11006254" cy="5262979"/>
          </a:xfrm>
          <a:prstGeom prst="rect">
            <a:avLst/>
          </a:prstGeom>
          <a:noFill/>
        </p:spPr>
        <p:txBody>
          <a:bodyPr wrap="square">
            <a:spAutoFit/>
          </a:bodyPr>
          <a:lstStyle/>
          <a:p>
            <a:r>
              <a:rPr lang="en-GB" sz="4800" b="0" i="0" dirty="0">
                <a:effectLst/>
                <a:latin typeface="system-ui"/>
              </a:rPr>
              <a:t> </a:t>
            </a:r>
            <a:r>
              <a:rPr lang="en-GB" sz="4800" b="1" i="0" baseline="30000" dirty="0">
                <a:effectLst/>
                <a:latin typeface="system-ui"/>
              </a:rPr>
              <a:t>25 </a:t>
            </a:r>
            <a:r>
              <a:rPr lang="en-GB" sz="4800" b="0" i="0" dirty="0">
                <a:effectLst/>
                <a:latin typeface="system-ui"/>
              </a:rPr>
              <a:t>But she came and knelt before him, saying, “Lord, help me.” </a:t>
            </a:r>
            <a:r>
              <a:rPr lang="en-GB" sz="4800" b="1" i="0" baseline="30000" dirty="0">
                <a:effectLst/>
                <a:latin typeface="system-ui"/>
              </a:rPr>
              <a:t>26 </a:t>
            </a:r>
            <a:r>
              <a:rPr lang="en-GB" sz="4800" b="0" i="0" dirty="0">
                <a:effectLst/>
                <a:latin typeface="system-ui"/>
              </a:rPr>
              <a:t>And he answered, “It is not right to take the children's bread and throw it to the dogs.” </a:t>
            </a:r>
            <a:r>
              <a:rPr lang="en-GB" sz="4800" b="1" i="0" baseline="30000" dirty="0">
                <a:effectLst/>
                <a:latin typeface="system-ui"/>
              </a:rPr>
              <a:t>27 </a:t>
            </a:r>
            <a:r>
              <a:rPr lang="en-GB" sz="4800" b="0" i="0" dirty="0">
                <a:effectLst/>
                <a:latin typeface="system-ui"/>
              </a:rPr>
              <a:t>She said, “Yes, Lord, yet even the dogs eat the crumbs that fall from their masters' table.”</a:t>
            </a:r>
            <a:endParaRPr lang="en-GB" sz="4800" dirty="0"/>
          </a:p>
        </p:txBody>
      </p:sp>
    </p:spTree>
    <p:extLst>
      <p:ext uri="{BB962C8B-B14F-4D97-AF65-F5344CB8AC3E}">
        <p14:creationId xmlns:p14="http://schemas.microsoft.com/office/powerpoint/2010/main" val="31042291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61910B-847D-B4E5-3E39-CE022E21894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5DD1A77-9D26-18CE-6A06-F13040DFEFCA}"/>
              </a:ext>
            </a:extLst>
          </p:cNvPr>
          <p:cNvSpPr txBox="1"/>
          <p:nvPr/>
        </p:nvSpPr>
        <p:spPr>
          <a:xfrm>
            <a:off x="3047071" y="3136613"/>
            <a:ext cx="6094140" cy="584775"/>
          </a:xfrm>
          <a:prstGeom prst="rect">
            <a:avLst/>
          </a:prstGeom>
          <a:noFill/>
        </p:spPr>
        <p:txBody>
          <a:bodyPr wrap="square">
            <a:spAutoFit/>
          </a:bodyPr>
          <a:lstStyle/>
          <a:p>
            <a:r>
              <a:rPr lang="en-GB" sz="1600" b="0" i="0" dirty="0">
                <a:effectLst/>
                <a:latin typeface="system-ui"/>
              </a:rPr>
              <a:t> </a:t>
            </a:r>
            <a:r>
              <a:rPr lang="en-GB" sz="1600" b="1" i="0" baseline="30000" dirty="0">
                <a:effectLst/>
                <a:latin typeface="system-ui"/>
              </a:rPr>
              <a:t>28 </a:t>
            </a:r>
            <a:r>
              <a:rPr lang="en-GB" sz="1600" b="0" i="0" dirty="0">
                <a:effectLst/>
                <a:latin typeface="system-ui"/>
              </a:rPr>
              <a:t>Then Jesus answered her, “O woman, great is your faith! Let it be done for you as you desire.” And her daughter was healed instantly.</a:t>
            </a:r>
            <a:r>
              <a:rPr lang="en-GB" sz="1600" b="0" i="0" baseline="30000" dirty="0">
                <a:effectLst/>
                <a:latin typeface="system-ui"/>
              </a:rPr>
              <a:t>[</a:t>
            </a:r>
            <a:r>
              <a:rPr lang="en-GB" sz="1600" b="0" i="0" baseline="30000" dirty="0">
                <a:effectLst/>
                <a:latin typeface="system-ui"/>
                <a:hlinkClick r:id="rId2" tooltip="See footnote a">
                  <a:extLst>
                    <a:ext uri="{A12FA001-AC4F-418D-AE19-62706E023703}">
                      <ahyp:hlinkClr xmlns:ahyp="http://schemas.microsoft.com/office/drawing/2018/hyperlinkcolor" val="tx"/>
                    </a:ext>
                  </a:extLst>
                </a:hlinkClick>
              </a:rPr>
              <a:t>a</a:t>
            </a:r>
            <a:r>
              <a:rPr lang="en-GB" sz="1600" b="0" i="0" baseline="30000" dirty="0">
                <a:effectLst/>
                <a:latin typeface="system-ui"/>
              </a:rPr>
              <a:t>]</a:t>
            </a:r>
            <a:endParaRPr lang="en-GB" dirty="0"/>
          </a:p>
        </p:txBody>
      </p:sp>
    </p:spTree>
    <p:extLst>
      <p:ext uri="{BB962C8B-B14F-4D97-AF65-F5344CB8AC3E}">
        <p14:creationId xmlns:p14="http://schemas.microsoft.com/office/powerpoint/2010/main" val="30154537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4000" b="-1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3A854-A5AA-FA3C-7637-211F039965FB}"/>
              </a:ext>
            </a:extLst>
          </p:cNvPr>
          <p:cNvSpPr>
            <a:spLocks noGrp="1"/>
          </p:cNvSpPr>
          <p:nvPr>
            <p:ph type="title"/>
          </p:nvPr>
        </p:nvSpPr>
        <p:spPr>
          <a:xfrm>
            <a:off x="937115" y="1381991"/>
            <a:ext cx="10596795" cy="3770988"/>
          </a:xfrm>
        </p:spPr>
        <p:txBody>
          <a:bodyPr vert="horz" lIns="91440" tIns="45720" rIns="91440" bIns="0" rtlCol="0" anchor="ctr">
            <a:normAutofit/>
          </a:bodyPr>
          <a:lstStyle/>
          <a:p>
            <a:pPr algn="ctr"/>
            <a:r>
              <a:rPr lang="en-US" sz="7200" b="1" dirty="0">
                <a:latin typeface="Arial Rounded MT Bold" panose="020F0704030504030204" pitchFamily="34" charset="0"/>
                <a:cs typeface="Calibri Light" panose="020F0302020204030204" pitchFamily="34" charset="0"/>
              </a:rPr>
              <a:t>SELECTION</a:t>
            </a:r>
            <a:br>
              <a:rPr lang="en-US" sz="7200" b="1" dirty="0">
                <a:latin typeface="Arial Rounded MT Bold" panose="020F0704030504030204" pitchFamily="34" charset="0"/>
                <a:cs typeface="Calibri Light" panose="020F0302020204030204" pitchFamily="34" charset="0"/>
              </a:rPr>
            </a:br>
            <a:br>
              <a:rPr lang="en-US" sz="7200" b="1" dirty="0">
                <a:latin typeface="Arial Rounded MT Bold" panose="020F0704030504030204" pitchFamily="34" charset="0"/>
                <a:cs typeface="Calibri Light" panose="020F0302020204030204" pitchFamily="34" charset="0"/>
              </a:rPr>
            </a:br>
            <a:r>
              <a:rPr lang="en-US" sz="7200" b="1" dirty="0">
                <a:latin typeface="Arial Rounded MT Bold" panose="020F0704030504030204" pitchFamily="34" charset="0"/>
                <a:cs typeface="Calibri Light" panose="020F0302020204030204" pitchFamily="34" charset="0"/>
              </a:rPr>
              <a:t>Wesley  Ensemble</a:t>
            </a:r>
            <a:endParaRPr lang="en-US" sz="9600" b="1" dirty="0">
              <a:latin typeface="Arial Rounded MT Bold" panose="020F0704030504030204" pitchFamily="34" charset="0"/>
              <a:cs typeface="Calibri Light" panose="020F0302020204030204" pitchFamily="34" charset="0"/>
            </a:endParaRPr>
          </a:p>
        </p:txBody>
      </p:sp>
    </p:spTree>
    <p:extLst>
      <p:ext uri="{BB962C8B-B14F-4D97-AF65-F5344CB8AC3E}">
        <p14:creationId xmlns:p14="http://schemas.microsoft.com/office/powerpoint/2010/main" val="4015594886"/>
      </p:ext>
    </p:extLst>
  </p:cSld>
  <p:clrMapOvr>
    <a:overrideClrMapping bg1="dk1" tx1="lt1" bg2="dk2" tx2="lt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9000"/>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DB79762-B995-50B3-59D3-B5CB4807A413}"/>
              </a:ext>
            </a:extLst>
          </p:cNvPr>
          <p:cNvSpPr txBox="1"/>
          <p:nvPr/>
        </p:nvSpPr>
        <p:spPr>
          <a:xfrm>
            <a:off x="1969477" y="825111"/>
            <a:ext cx="7934178" cy="1107996"/>
          </a:xfrm>
          <a:prstGeom prst="rect">
            <a:avLst/>
          </a:prstGeom>
          <a:noFill/>
        </p:spPr>
        <p:txBody>
          <a:bodyPr wrap="square" rtlCol="0">
            <a:spAutoFit/>
          </a:bodyPr>
          <a:lstStyle/>
          <a:p>
            <a:pPr algn="ctr"/>
            <a:r>
              <a:rPr lang="en-US" sz="6600" b="1" dirty="0">
                <a:effectLst>
                  <a:outerShdw blurRad="38100" dist="38100" dir="2700000" algn="tl">
                    <a:srgbClr val="000000">
                      <a:alpha val="43137"/>
                    </a:srgbClr>
                  </a:outerShdw>
                </a:effectLst>
              </a:rPr>
              <a:t>The Message</a:t>
            </a:r>
            <a:endParaRPr lang="en-GB" sz="6600" b="1" dirty="0">
              <a:effectLst>
                <a:outerShdw blurRad="38100" dist="38100" dir="2700000" algn="tl">
                  <a:srgbClr val="000000">
                    <a:alpha val="43137"/>
                  </a:srgbClr>
                </a:outerShdw>
              </a:effectLst>
            </a:endParaRPr>
          </a:p>
        </p:txBody>
      </p:sp>
      <p:sp>
        <p:nvSpPr>
          <p:cNvPr id="5" name="TextBox 4">
            <a:extLst>
              <a:ext uri="{FF2B5EF4-FFF2-40B4-BE49-F238E27FC236}">
                <a16:creationId xmlns:a16="http://schemas.microsoft.com/office/drawing/2014/main" id="{4CB9EC5D-F634-0665-A901-8FC8D1602B58}"/>
              </a:ext>
            </a:extLst>
          </p:cNvPr>
          <p:cNvSpPr txBox="1"/>
          <p:nvPr/>
        </p:nvSpPr>
        <p:spPr>
          <a:xfrm>
            <a:off x="1031630" y="2767280"/>
            <a:ext cx="10419471" cy="1323439"/>
          </a:xfrm>
          <a:prstGeom prst="rect">
            <a:avLst/>
          </a:prstGeom>
          <a:noFill/>
        </p:spPr>
        <p:txBody>
          <a:bodyPr wrap="square">
            <a:spAutoFit/>
          </a:bodyPr>
          <a:lstStyle/>
          <a:p>
            <a:pPr algn="ctr"/>
            <a:r>
              <a:rPr lang="en-US" sz="8000" b="1" dirty="0">
                <a:solidFill>
                  <a:srgbClr val="FFFFFF"/>
                </a:solidFill>
                <a:latin typeface="Gabriola" pitchFamily="82" charset="0"/>
              </a:rPr>
              <a:t>Reverend Doris R. Bright, Pastor</a:t>
            </a:r>
          </a:p>
        </p:txBody>
      </p:sp>
    </p:spTree>
    <p:extLst>
      <p:ext uri="{BB962C8B-B14F-4D97-AF65-F5344CB8AC3E}">
        <p14:creationId xmlns:p14="http://schemas.microsoft.com/office/powerpoint/2010/main" val="35978380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4A44094-91B5-0E38-A4AA-4875BE1E270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E02462D-A973-FF26-7938-598712E29EF9}"/>
              </a:ext>
            </a:extLst>
          </p:cNvPr>
          <p:cNvSpPr txBox="1"/>
          <p:nvPr/>
        </p:nvSpPr>
        <p:spPr>
          <a:xfrm>
            <a:off x="1793507" y="843677"/>
            <a:ext cx="8604985" cy="5170646"/>
          </a:xfrm>
          <a:prstGeom prst="rect">
            <a:avLst/>
          </a:prstGeom>
          <a:noFill/>
        </p:spPr>
        <p:txBody>
          <a:bodyPr wrap="square" rtlCol="0">
            <a:spAutoFit/>
          </a:bodyPr>
          <a:lstStyle/>
          <a:p>
            <a:pPr algn="ctr"/>
            <a:r>
              <a:rPr lang="en-US" sz="6600" b="1" dirty="0">
                <a:latin typeface="Footlight MT Light" panose="0204060206030A020304" pitchFamily="18" charset="0"/>
              </a:rPr>
              <a:t>Invitational/Altar Call</a:t>
            </a:r>
          </a:p>
          <a:p>
            <a:pPr algn="ctr"/>
            <a:endParaRPr lang="en-US" sz="6600" b="1" dirty="0">
              <a:latin typeface="Footlight MT Light" panose="0204060206030A020304" pitchFamily="18" charset="0"/>
            </a:endParaRPr>
          </a:p>
          <a:p>
            <a:pPr algn="ctr"/>
            <a:r>
              <a:rPr lang="en-US" sz="6600" b="1" dirty="0">
                <a:latin typeface="Footlight MT Light" panose="0204060206030A020304" pitchFamily="18" charset="0"/>
                <a:sym typeface="Wingdings" panose="05000000000000000000" pitchFamily="2" charset="2"/>
              </a:rPr>
              <a:t></a:t>
            </a:r>
            <a:endParaRPr lang="en-US" sz="6600" b="1" dirty="0">
              <a:latin typeface="Footlight MT Light" panose="0204060206030A020304" pitchFamily="18" charset="0"/>
            </a:endParaRPr>
          </a:p>
          <a:p>
            <a:pPr algn="ctr"/>
            <a:endParaRPr lang="en-US" sz="6600" b="1" dirty="0">
              <a:latin typeface="Footlight MT Light" panose="0204060206030A020304" pitchFamily="18" charset="0"/>
            </a:endParaRPr>
          </a:p>
          <a:p>
            <a:pPr algn="ctr"/>
            <a:r>
              <a:rPr lang="en-US" sz="6600" b="1" dirty="0">
                <a:latin typeface="Footlight MT Light" panose="0204060206030A020304" pitchFamily="18" charset="0"/>
              </a:rPr>
              <a:t>Wesley Ensemble</a:t>
            </a:r>
            <a:endParaRPr lang="en-GB" sz="6600" b="1" dirty="0">
              <a:latin typeface="Footlight MT Light" panose="0204060206030A020304" pitchFamily="18" charset="0"/>
            </a:endParaRPr>
          </a:p>
        </p:txBody>
      </p:sp>
    </p:spTree>
    <p:extLst>
      <p:ext uri="{BB962C8B-B14F-4D97-AF65-F5344CB8AC3E}">
        <p14:creationId xmlns:p14="http://schemas.microsoft.com/office/powerpoint/2010/main" val="3705851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5919A66-75A4-4ABD-AEA0-875625D71A53}"/>
              </a:ext>
            </a:extLst>
          </p:cNvPr>
          <p:cNvSpPr txBox="1"/>
          <p:nvPr/>
        </p:nvSpPr>
        <p:spPr>
          <a:xfrm>
            <a:off x="385870" y="116062"/>
            <a:ext cx="7267075" cy="933092"/>
          </a:xfrm>
          <a:prstGeom prst="rect">
            <a:avLst/>
          </a:prstGeom>
          <a:noFill/>
        </p:spPr>
        <p:txBody>
          <a:bodyPr wrap="square" rtlCol="0">
            <a:spAutoFit/>
          </a:bodyPr>
          <a:lstStyle/>
          <a:p>
            <a:r>
              <a:rPr lang="en-US" sz="5400" b="1" dirty="0"/>
              <a:t>Call to Worship…</a:t>
            </a:r>
          </a:p>
        </p:txBody>
      </p:sp>
      <p:sp>
        <p:nvSpPr>
          <p:cNvPr id="4" name="TextBox 3">
            <a:extLst>
              <a:ext uri="{FF2B5EF4-FFF2-40B4-BE49-F238E27FC236}">
                <a16:creationId xmlns:a16="http://schemas.microsoft.com/office/drawing/2014/main" id="{F2C71442-6003-5C10-66D8-0F73C9AEA8FE}"/>
              </a:ext>
            </a:extLst>
          </p:cNvPr>
          <p:cNvSpPr txBox="1"/>
          <p:nvPr/>
        </p:nvSpPr>
        <p:spPr>
          <a:xfrm>
            <a:off x="385870" y="1783722"/>
            <a:ext cx="10827834" cy="3785652"/>
          </a:xfrm>
          <a:prstGeom prst="rect">
            <a:avLst/>
          </a:prstGeom>
          <a:noFill/>
        </p:spPr>
        <p:txBody>
          <a:bodyPr wrap="square">
            <a:spAutoFit/>
          </a:bodyPr>
          <a:lstStyle/>
          <a:p>
            <a:r>
              <a:rPr lang="en-GB" sz="4000" b="1" dirty="0"/>
              <a:t>Leader: Family of God, we gather today to unite our voices and our lives in praise to God! </a:t>
            </a:r>
          </a:p>
          <a:p>
            <a:endParaRPr lang="en-GB" sz="4000" b="1" dirty="0"/>
          </a:p>
          <a:p>
            <a:r>
              <a:rPr lang="en-GB" sz="4000" b="1" dirty="0"/>
              <a:t>People: How good and pleasant it is when we live together in unity! </a:t>
            </a:r>
          </a:p>
        </p:txBody>
      </p:sp>
    </p:spTree>
    <p:extLst>
      <p:ext uri="{BB962C8B-B14F-4D97-AF65-F5344CB8AC3E}">
        <p14:creationId xmlns:p14="http://schemas.microsoft.com/office/powerpoint/2010/main" val="30289671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a:extLst>
            <a:ext uri="{FF2B5EF4-FFF2-40B4-BE49-F238E27FC236}">
              <a16:creationId xmlns:a16="http://schemas.microsoft.com/office/drawing/2014/main" id="{9B2DDD02-8E9B-A343-65DD-8213F95E739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C04A9A4-ABF4-D38C-9B87-C9BB20FFF0E9}"/>
              </a:ext>
            </a:extLst>
          </p:cNvPr>
          <p:cNvSpPr/>
          <p:nvPr/>
        </p:nvSpPr>
        <p:spPr>
          <a:xfrm>
            <a:off x="1268396" y="1689753"/>
            <a:ext cx="9655207" cy="1015663"/>
          </a:xfrm>
          <a:prstGeom prst="rect">
            <a:avLst/>
          </a:prstGeom>
        </p:spPr>
        <p:txBody>
          <a:bodyPr wrap="none">
            <a:spAutoFit/>
          </a:bodyPr>
          <a:lstStyle/>
          <a:p>
            <a:r>
              <a:rPr lang="en-US" sz="6000" b="1" dirty="0">
                <a:latin typeface="Times New Roman" panose="02020603050405020304" pitchFamily="18" charset="0"/>
                <a:ea typeface="Times New Roman" panose="02020603050405020304" pitchFamily="18" charset="0"/>
              </a:rPr>
              <a:t>Extinguishing of the Candles</a:t>
            </a:r>
            <a:endParaRPr lang="en-US" sz="6000" b="1" dirty="0">
              <a:effectLst/>
              <a:latin typeface="Times New Roman" panose="02020603050405020304" pitchFamily="18" charset="0"/>
              <a:ea typeface="Times New Roman" panose="02020603050405020304" pitchFamily="18" charset="0"/>
            </a:endParaRPr>
          </a:p>
        </p:txBody>
      </p:sp>
      <p:pic>
        <p:nvPicPr>
          <p:cNvPr id="2" name="Picture 1">
            <a:extLst>
              <a:ext uri="{FF2B5EF4-FFF2-40B4-BE49-F238E27FC236}">
                <a16:creationId xmlns:a16="http://schemas.microsoft.com/office/drawing/2014/main" id="{9657BAB7-E05E-110C-81A4-5DD0491DCD34}"/>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4706948" y="3315199"/>
            <a:ext cx="2957300" cy="2444793"/>
          </a:xfrm>
          <a:prstGeom prst="ellipse">
            <a:avLst/>
          </a:prstGeom>
          <a:ln>
            <a:noFill/>
          </a:ln>
          <a:effectLst>
            <a:softEdge rad="112500"/>
          </a:effectLst>
        </p:spPr>
      </p:pic>
    </p:spTree>
    <p:extLst>
      <p:ext uri="{BB962C8B-B14F-4D97-AF65-F5344CB8AC3E}">
        <p14:creationId xmlns:p14="http://schemas.microsoft.com/office/powerpoint/2010/main" val="28447487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4056D19-C838-1F3C-5053-7BDEC149A38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14222A4-4735-67AD-2D85-9B88170D21EB}"/>
              </a:ext>
            </a:extLst>
          </p:cNvPr>
          <p:cNvPicPr>
            <a:picLocks noChangeAspect="1"/>
          </p:cNvPicPr>
          <p:nvPr/>
        </p:nvPicPr>
        <p:blipFill>
          <a:blip r:embed="rId2"/>
          <a:stretch>
            <a:fillRect/>
          </a:stretch>
        </p:blipFill>
        <p:spPr>
          <a:xfrm>
            <a:off x="506930" y="904775"/>
            <a:ext cx="11400219" cy="5639079"/>
          </a:xfrm>
          <a:prstGeom prst="rect">
            <a:avLst/>
          </a:prstGeom>
          <a:ln>
            <a:noFill/>
          </a:ln>
          <a:effectLst>
            <a:softEdge rad="112500"/>
          </a:effectLst>
        </p:spPr>
      </p:pic>
      <p:sp>
        <p:nvSpPr>
          <p:cNvPr id="3" name="TextBox 2">
            <a:extLst>
              <a:ext uri="{FF2B5EF4-FFF2-40B4-BE49-F238E27FC236}">
                <a16:creationId xmlns:a16="http://schemas.microsoft.com/office/drawing/2014/main" id="{90DFC78F-E474-6C07-F648-68AA6AEE0F75}"/>
              </a:ext>
            </a:extLst>
          </p:cNvPr>
          <p:cNvSpPr txBox="1"/>
          <p:nvPr/>
        </p:nvSpPr>
        <p:spPr>
          <a:xfrm>
            <a:off x="1793507" y="1285222"/>
            <a:ext cx="8604985" cy="1015663"/>
          </a:xfrm>
          <a:prstGeom prst="rect">
            <a:avLst/>
          </a:prstGeom>
          <a:noFill/>
        </p:spPr>
        <p:txBody>
          <a:bodyPr wrap="square" rtlCol="0">
            <a:spAutoFit/>
          </a:bodyPr>
          <a:lstStyle/>
          <a:p>
            <a:pPr algn="ctr"/>
            <a:r>
              <a:rPr lang="en-US" sz="6000" b="1" dirty="0">
                <a:solidFill>
                  <a:srgbClr val="C00000"/>
                </a:solidFill>
              </a:rPr>
              <a:t>Song of Sending Forth</a:t>
            </a:r>
            <a:endParaRPr lang="en-GB" sz="6000" b="1" dirty="0">
              <a:solidFill>
                <a:srgbClr val="C00000"/>
              </a:solidFill>
            </a:endParaRPr>
          </a:p>
        </p:txBody>
      </p:sp>
    </p:spTree>
    <p:extLst>
      <p:ext uri="{BB962C8B-B14F-4D97-AF65-F5344CB8AC3E}">
        <p14:creationId xmlns:p14="http://schemas.microsoft.com/office/powerpoint/2010/main" val="33476249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8000"/>
            <a:lum/>
          </a:blip>
          <a:srcRect/>
          <a:stretch>
            <a:fillRect l="-1000" t="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0298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AC4BBB2-3970-E9D3-EAF2-04381DF3CE6C}"/>
              </a:ext>
            </a:extLst>
          </p:cNvPr>
          <p:cNvSpPr txBox="1"/>
          <p:nvPr/>
        </p:nvSpPr>
        <p:spPr>
          <a:xfrm>
            <a:off x="960863" y="1757858"/>
            <a:ext cx="10270273" cy="3785652"/>
          </a:xfrm>
          <a:prstGeom prst="rect">
            <a:avLst/>
          </a:prstGeom>
          <a:noFill/>
        </p:spPr>
        <p:txBody>
          <a:bodyPr wrap="square">
            <a:spAutoFit/>
          </a:bodyPr>
          <a:lstStyle/>
          <a:p>
            <a:r>
              <a:rPr lang="en-GB" sz="4000" b="1" dirty="0"/>
              <a:t>Leader: We gather to celebrate how God binds us together to live, work, play, and rest as the Body of Christ! </a:t>
            </a:r>
          </a:p>
          <a:p>
            <a:endParaRPr lang="en-GB" sz="4000" b="1" dirty="0"/>
          </a:p>
          <a:p>
            <a:r>
              <a:rPr lang="en-GB" sz="4000" b="1" dirty="0"/>
              <a:t>People: How good and pleasant it is when we live together in unity! </a:t>
            </a:r>
          </a:p>
        </p:txBody>
      </p:sp>
    </p:spTree>
    <p:extLst>
      <p:ext uri="{BB962C8B-B14F-4D97-AF65-F5344CB8AC3E}">
        <p14:creationId xmlns:p14="http://schemas.microsoft.com/office/powerpoint/2010/main" val="3091269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EC2B205-089D-E8E5-A44C-73BF9FF041BD}"/>
              </a:ext>
            </a:extLst>
          </p:cNvPr>
          <p:cNvSpPr txBox="1"/>
          <p:nvPr/>
        </p:nvSpPr>
        <p:spPr>
          <a:xfrm>
            <a:off x="704385" y="1260088"/>
            <a:ext cx="10783229" cy="5016758"/>
          </a:xfrm>
          <a:prstGeom prst="rect">
            <a:avLst/>
          </a:prstGeom>
          <a:noFill/>
        </p:spPr>
        <p:txBody>
          <a:bodyPr wrap="square">
            <a:spAutoFit/>
          </a:bodyPr>
          <a:lstStyle/>
          <a:p>
            <a:r>
              <a:rPr lang="en-GB" sz="4000" b="1" dirty="0"/>
              <a:t>Leader:   We gather to remember how God has worked through  us to share Christ’s love with one another and our neighbors through our prayers, our presence, our  gifts, our service, and our witness. </a:t>
            </a:r>
          </a:p>
          <a:p>
            <a:endParaRPr lang="en-GB" sz="4000" b="1" dirty="0"/>
          </a:p>
          <a:p>
            <a:r>
              <a:rPr lang="en-GB" sz="4000" b="1" dirty="0"/>
              <a:t>People: How good and pleasant it is when we live together in unity! </a:t>
            </a:r>
          </a:p>
        </p:txBody>
      </p:sp>
    </p:spTree>
    <p:extLst>
      <p:ext uri="{BB962C8B-B14F-4D97-AF65-F5344CB8AC3E}">
        <p14:creationId xmlns:p14="http://schemas.microsoft.com/office/powerpoint/2010/main" val="1345493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7F87EE2-11DE-AD31-320B-D67508CBB962}"/>
              </a:ext>
            </a:extLst>
          </p:cNvPr>
          <p:cNvSpPr txBox="1"/>
          <p:nvPr/>
        </p:nvSpPr>
        <p:spPr>
          <a:xfrm>
            <a:off x="250874" y="335845"/>
            <a:ext cx="11690252" cy="6186309"/>
          </a:xfrm>
          <a:prstGeom prst="rect">
            <a:avLst/>
          </a:prstGeom>
          <a:noFill/>
        </p:spPr>
        <p:txBody>
          <a:bodyPr wrap="square">
            <a:spAutoFit/>
          </a:bodyPr>
          <a:lstStyle/>
          <a:p>
            <a:r>
              <a:rPr lang="en-GB" sz="4400" b="1" dirty="0"/>
              <a:t>Leader Family of God, today we come as diverse and unique  members of the Body of Christ to learn and grow not in uniformity in unity to love God, self, neighbor, and all creation. </a:t>
            </a:r>
          </a:p>
          <a:p>
            <a:endParaRPr lang="en-GB" sz="4400" b="1" dirty="0"/>
          </a:p>
          <a:p>
            <a:r>
              <a:rPr lang="en-GB" sz="4400" b="1" dirty="0"/>
              <a:t>People: How good and pleasant it is when we live together in unity! Thanks be to God! Amen </a:t>
            </a:r>
          </a:p>
        </p:txBody>
      </p:sp>
    </p:spTree>
    <p:extLst>
      <p:ext uri="{BB962C8B-B14F-4D97-AF65-F5344CB8AC3E}">
        <p14:creationId xmlns:p14="http://schemas.microsoft.com/office/powerpoint/2010/main" val="1798179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3F3F0-8E08-4195-BEDB-14B7D11086D4}"/>
              </a:ext>
            </a:extLst>
          </p:cNvPr>
          <p:cNvSpPr>
            <a:spLocks noGrp="1"/>
          </p:cNvSpPr>
          <p:nvPr>
            <p:ph type="title"/>
          </p:nvPr>
        </p:nvSpPr>
        <p:spPr>
          <a:xfrm>
            <a:off x="463717" y="1041010"/>
            <a:ext cx="11064950" cy="3961054"/>
          </a:xfrm>
        </p:spPr>
        <p:txBody>
          <a:bodyPr vert="horz" lIns="91440" tIns="45720" rIns="91440" bIns="0" rtlCol="0" anchor="ctr">
            <a:noAutofit/>
          </a:bodyPr>
          <a:lstStyle/>
          <a:p>
            <a:pPr algn="ctr"/>
            <a:r>
              <a:rPr lang="en-US" sz="6000" b="1" dirty="0">
                <a:latin typeface="Arial Rounded MT Bold" panose="020F0704030504030204" pitchFamily="34" charset="0"/>
                <a:cs typeface="Calibri Light" panose="020F0302020204030204" pitchFamily="34" charset="0"/>
              </a:rPr>
              <a:t>Opening Hymn</a:t>
            </a:r>
            <a:br>
              <a:rPr lang="en-US" sz="6000" b="1" dirty="0">
                <a:latin typeface="Arial Rounded MT Bold" panose="020F0704030504030204" pitchFamily="34" charset="0"/>
                <a:cs typeface="Calibri Light" panose="020F0302020204030204" pitchFamily="34" charset="0"/>
              </a:rPr>
            </a:br>
            <a:br>
              <a:rPr lang="en-US" sz="6000" b="1" dirty="0">
                <a:latin typeface="Arial Rounded MT Bold" panose="020F0704030504030204" pitchFamily="34" charset="0"/>
                <a:cs typeface="Calibri Light" panose="020F0302020204030204" pitchFamily="34" charset="0"/>
              </a:rPr>
            </a:br>
            <a:r>
              <a:rPr lang="en-US" sz="5400" b="1" dirty="0">
                <a:latin typeface="Arial Rounded MT Bold" panose="020F0704030504030204" pitchFamily="34" charset="0"/>
                <a:cs typeface="Calibri Light" panose="020F0302020204030204" pitchFamily="34" charset="0"/>
              </a:rPr>
              <a:t>“Every time I feel the spirit”</a:t>
            </a:r>
            <a:br>
              <a:rPr lang="en-US" sz="5400" b="1" dirty="0">
                <a:latin typeface="Arial Rounded MT Bold" panose="020F0704030504030204" pitchFamily="34" charset="0"/>
                <a:cs typeface="Calibri Light" panose="020F0302020204030204" pitchFamily="34" charset="0"/>
              </a:rPr>
            </a:br>
            <a:r>
              <a:rPr lang="en-US" sz="5400" b="1" dirty="0">
                <a:latin typeface="Arial Rounded MT Bold" panose="020F0704030504030204" pitchFamily="34" charset="0"/>
                <a:cs typeface="Calibri Light" panose="020F0302020204030204" pitchFamily="34" charset="0"/>
              </a:rPr>
              <a:t>#404</a:t>
            </a:r>
            <a:endParaRPr lang="en-US" sz="6000" b="1" dirty="0">
              <a:latin typeface="Arial Rounded MT Bold" panose="020F0704030504030204" pitchFamily="34" charset="0"/>
              <a:cs typeface="Calibri Light" panose="020F0302020204030204" pitchFamily="34" charset="0"/>
            </a:endParaRPr>
          </a:p>
        </p:txBody>
      </p:sp>
    </p:spTree>
    <p:extLst>
      <p:ext uri="{BB962C8B-B14F-4D97-AF65-F5344CB8AC3E}">
        <p14:creationId xmlns:p14="http://schemas.microsoft.com/office/powerpoint/2010/main" val="3815928171"/>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D2AB769-47A6-0CC7-2BC7-84D53E2623F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36183CD-2D6B-DE54-BAFD-0DD0F37AF0FB}"/>
              </a:ext>
            </a:extLst>
          </p:cNvPr>
          <p:cNvSpPr txBox="1"/>
          <p:nvPr/>
        </p:nvSpPr>
        <p:spPr>
          <a:xfrm>
            <a:off x="960863" y="1271239"/>
            <a:ext cx="10270273" cy="4708981"/>
          </a:xfrm>
          <a:prstGeom prst="rect">
            <a:avLst/>
          </a:prstGeom>
          <a:noFill/>
        </p:spPr>
        <p:txBody>
          <a:bodyPr wrap="square">
            <a:spAutoFit/>
          </a:bodyPr>
          <a:lstStyle/>
          <a:p>
            <a:pPr algn="ctr"/>
            <a:r>
              <a:rPr lang="en-GB" sz="6000" b="1" i="0" dirty="0">
                <a:effectLst/>
                <a:latin typeface="NotoSansArabicOnly"/>
              </a:rPr>
              <a:t>Refrain:</a:t>
            </a:r>
            <a:br>
              <a:rPr lang="en-GB" sz="6000" b="1" dirty="0"/>
            </a:br>
            <a:r>
              <a:rPr lang="en-GB" sz="6000" b="1" i="0" dirty="0">
                <a:effectLst/>
                <a:latin typeface="NotoSansArabicOnly"/>
              </a:rPr>
              <a:t>Every time I feel the spirit</a:t>
            </a:r>
            <a:br>
              <a:rPr lang="en-GB" sz="6000" b="1" dirty="0"/>
            </a:br>
            <a:r>
              <a:rPr lang="en-GB" sz="6000" b="1" i="0" dirty="0">
                <a:effectLst/>
                <a:latin typeface="NotoSansArabicOnly"/>
              </a:rPr>
              <a:t>moving in my heart, I will pray.</a:t>
            </a:r>
            <a:br>
              <a:rPr lang="en-GB" sz="6000" b="1" dirty="0"/>
            </a:br>
            <a:r>
              <a:rPr lang="en-GB" sz="6000" b="1" i="0" dirty="0">
                <a:effectLst/>
                <a:latin typeface="NotoSansArabicOnly"/>
              </a:rPr>
              <a:t>Yes, every time I feel the spirit</a:t>
            </a:r>
            <a:br>
              <a:rPr lang="en-GB" sz="6000" b="1" dirty="0"/>
            </a:br>
            <a:r>
              <a:rPr lang="en-GB" sz="6000" b="1" i="0" dirty="0">
                <a:effectLst/>
                <a:latin typeface="NotoSansArabicOnly"/>
              </a:rPr>
              <a:t>moving in my heart, I will pray.</a:t>
            </a:r>
            <a:endParaRPr lang="en-GB" sz="6000" b="1" dirty="0"/>
          </a:p>
        </p:txBody>
      </p:sp>
    </p:spTree>
    <p:extLst>
      <p:ext uri="{BB962C8B-B14F-4D97-AF65-F5344CB8AC3E}">
        <p14:creationId xmlns:p14="http://schemas.microsoft.com/office/powerpoint/2010/main" val="2957446716"/>
      </p:ext>
    </p:extLst>
  </p:cSld>
  <p:clrMapOvr>
    <a:overrideClrMapping bg1="dk1" tx1="lt1" bg2="dk2" tx2="lt2" accent1="accent1" accent2="accent2" accent3="accent3" accent4="accent4" accent5="accent5" accent6="accent6" hlink="hlink" folHlink="folHlink"/>
  </p:clrMapOvr>
</p:sld>
</file>

<file path=ppt/tags/tag1.xml><?xml version="1.0" encoding="utf-8"?>
<p:tagLst xmlns:a="http://schemas.openxmlformats.org/drawingml/2006/main" xmlns:r="http://schemas.openxmlformats.org/officeDocument/2006/relationships" xmlns:p="http://schemas.openxmlformats.org/presentationml/2006/main">
  <p:tag name="TIMER_PRESENTATION_UID" val="b0f50733-9d20-49c1-b34f-062a7bc6a48e"/>
</p:tagLst>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Slate">
  <a:themeElements>
    <a:clrScheme name="Slate">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10892</TotalTime>
  <Words>1011</Words>
  <Application>Microsoft Office PowerPoint</Application>
  <PresentationFormat>Widescreen</PresentationFormat>
  <Paragraphs>70</Paragraphs>
  <Slides>42</Slides>
  <Notes>0</Notes>
  <HiddenSlides>0</HiddenSlides>
  <MMClips>0</MMClips>
  <ScaleCrop>false</ScaleCrop>
  <HeadingPairs>
    <vt:vector size="6" baseType="variant">
      <vt:variant>
        <vt:lpstr>Fonts Used</vt:lpstr>
      </vt:variant>
      <vt:variant>
        <vt:i4>18</vt:i4>
      </vt:variant>
      <vt:variant>
        <vt:lpstr>Theme</vt:lpstr>
      </vt:variant>
      <vt:variant>
        <vt:i4>2</vt:i4>
      </vt:variant>
      <vt:variant>
        <vt:lpstr>Slide Titles</vt:lpstr>
      </vt:variant>
      <vt:variant>
        <vt:i4>42</vt:i4>
      </vt:variant>
    </vt:vector>
  </HeadingPairs>
  <TitlesOfParts>
    <vt:vector size="62" baseType="lpstr">
      <vt:lpstr>Arial</vt:lpstr>
      <vt:lpstr>Arial Black</vt:lpstr>
      <vt:lpstr>Arial Rounded MT Bold</vt:lpstr>
      <vt:lpstr>Bahnschrift</vt:lpstr>
      <vt:lpstr>Bahnschrift SemiBold</vt:lpstr>
      <vt:lpstr>Bookman Old Style</vt:lpstr>
      <vt:lpstr>Bradley Hand ITC</vt:lpstr>
      <vt:lpstr>Calibri</vt:lpstr>
      <vt:lpstr>Calisto MT</vt:lpstr>
      <vt:lpstr>Century Gothic</vt:lpstr>
      <vt:lpstr>Footlight MT Light</vt:lpstr>
      <vt:lpstr>Gabriola</vt:lpstr>
      <vt:lpstr>Lucida Bright</vt:lpstr>
      <vt:lpstr>Maiandra GD</vt:lpstr>
      <vt:lpstr>NotoSansArabicOnly</vt:lpstr>
      <vt:lpstr>system-ui</vt:lpstr>
      <vt:lpstr>Times New Roman</vt:lpstr>
      <vt:lpstr>Wingdings 2</vt:lpstr>
      <vt:lpstr>Vapor Trail</vt:lpstr>
      <vt:lpstr>Slate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Opening Hymn  “Every time I feel the spirit” #404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Affirmation  of</vt:lpstr>
      <vt:lpstr>I believe in God the Father Almighty. The maker of heaven and earth;</vt:lpstr>
      <vt:lpstr>PowerPoint Presentation</vt:lpstr>
      <vt:lpstr>suffered under Pontius Pilate, was crucified, dead, and buried;</vt:lpstr>
      <vt:lpstr>PowerPoint Presentation</vt:lpstr>
      <vt:lpstr>and sitteth at the right hand of God the Father Almighty; from thence he shall come to judge the quick and the dead.</vt:lpstr>
      <vt:lpstr>I believe in the Holy Spirit, the Holy catholic** church, the communion of saints, the forgiveness of sins, </vt:lpstr>
      <vt:lpstr>PowerPoint Presentation</vt:lpstr>
      <vt:lpstr>PowerPoint Presentation</vt:lpstr>
      <vt:lpstr>PowerPoint Presentation</vt:lpstr>
      <vt:lpstr>PowerPoint Presentation</vt:lpstr>
      <vt:lpstr>The Offering  (It’s Giving Time)  “Praise God, from whom all blessings flow; praise him, all creatures here below; praise him above, ye heavenly host; praise Father Son, and Holy Ghost, Amen”</vt:lpstr>
      <vt:lpstr>WE Listen for God’s Word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SELECTION  Wesley  Ensemble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 L Cohen</dc:creator>
  <cp:lastModifiedBy>Thelma Cohen</cp:lastModifiedBy>
  <cp:revision>227</cp:revision>
  <dcterms:created xsi:type="dcterms:W3CDTF">2019-07-05T15:08:03Z</dcterms:created>
  <dcterms:modified xsi:type="dcterms:W3CDTF">2026-08-15T19:31:38Z</dcterms:modified>
</cp:coreProperties>
</file>