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957" r:id="rId2"/>
    <p:sldMasterId id="2147483970" r:id="rId3"/>
    <p:sldMasterId id="2147484000" r:id="rId4"/>
    <p:sldMasterId id="2147484018" r:id="rId5"/>
  </p:sldMasterIdLst>
  <p:sldIdLst>
    <p:sldId id="429" r:id="rId6"/>
    <p:sldId id="428" r:id="rId7"/>
    <p:sldId id="340" r:id="rId8"/>
    <p:sldId id="311" r:id="rId9"/>
    <p:sldId id="262" r:id="rId10"/>
    <p:sldId id="427" r:id="rId11"/>
    <p:sldId id="341" r:id="rId12"/>
    <p:sldId id="263" r:id="rId13"/>
    <p:sldId id="266" r:id="rId14"/>
    <p:sldId id="267" r:id="rId15"/>
    <p:sldId id="281" r:id="rId16"/>
    <p:sldId id="286" r:id="rId17"/>
    <p:sldId id="351" r:id="rId18"/>
    <p:sldId id="287" r:id="rId19"/>
    <p:sldId id="352" r:id="rId20"/>
    <p:sldId id="288" r:id="rId21"/>
    <p:sldId id="289" r:id="rId22"/>
    <p:sldId id="353" r:id="rId23"/>
    <p:sldId id="282" r:id="rId24"/>
    <p:sldId id="344" r:id="rId25"/>
    <p:sldId id="338" r:id="rId26"/>
    <p:sldId id="271" r:id="rId27"/>
    <p:sldId id="317" r:id="rId28"/>
    <p:sldId id="384" r:id="rId29"/>
    <p:sldId id="270" r:id="rId30"/>
    <p:sldId id="272" r:id="rId31"/>
    <p:sldId id="276" r:id="rId32"/>
    <p:sldId id="401" r:id="rId33"/>
    <p:sldId id="402" r:id="rId34"/>
    <p:sldId id="403" r:id="rId35"/>
    <p:sldId id="404" r:id="rId36"/>
    <p:sldId id="405" r:id="rId37"/>
    <p:sldId id="406" r:id="rId38"/>
    <p:sldId id="407" r:id="rId39"/>
    <p:sldId id="408" r:id="rId40"/>
    <p:sldId id="409" r:id="rId41"/>
    <p:sldId id="410" r:id="rId42"/>
    <p:sldId id="411" r:id="rId43"/>
    <p:sldId id="412" r:id="rId44"/>
    <p:sldId id="413" r:id="rId45"/>
    <p:sldId id="414" r:id="rId46"/>
    <p:sldId id="415" r:id="rId47"/>
    <p:sldId id="416" r:id="rId48"/>
    <p:sldId id="417" r:id="rId49"/>
    <p:sldId id="418" r:id="rId50"/>
    <p:sldId id="419" r:id="rId51"/>
    <p:sldId id="420" r:id="rId52"/>
    <p:sldId id="421" r:id="rId53"/>
    <p:sldId id="422" r:id="rId54"/>
    <p:sldId id="423" r:id="rId55"/>
    <p:sldId id="424" r:id="rId56"/>
    <p:sldId id="425" r:id="rId57"/>
    <p:sldId id="277" r:id="rId58"/>
    <p:sldId id="400" r:id="rId59"/>
    <p:sldId id="279"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00" autoAdjust="0"/>
    <p:restoredTop sz="94660" autoAdjust="0"/>
  </p:normalViewPr>
  <p:slideViewPr>
    <p:cSldViewPr snapToGrid="0">
      <p:cViewPr varScale="1">
        <p:scale>
          <a:sx n="70" d="100"/>
          <a:sy n="70" d="100"/>
        </p:scale>
        <p:origin x="84" y="6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9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lma Cohen" userId="b67ece850c80ab14" providerId="LiveId" clId="{7252FC8B-53DC-44CC-BFB8-7D693FCABE27}"/>
    <pc:docChg chg="modSld">
      <pc:chgData name="Thelma Cohen" userId="b67ece850c80ab14" providerId="LiveId" clId="{7252FC8B-53DC-44CC-BFB8-7D693FCABE27}" dt="2023-12-02T00:55:43.485" v="59" actId="1076"/>
      <pc:docMkLst>
        <pc:docMk/>
      </pc:docMkLst>
      <pc:sldChg chg="modSp mod">
        <pc:chgData name="Thelma Cohen" userId="b67ece850c80ab14" providerId="LiveId" clId="{7252FC8B-53DC-44CC-BFB8-7D693FCABE27}" dt="2023-12-02T00:55:43.485" v="59" actId="1076"/>
        <pc:sldMkLst>
          <pc:docMk/>
          <pc:sldMk cId="1658029540" sldId="384"/>
        </pc:sldMkLst>
        <pc:spChg chg="mod">
          <ac:chgData name="Thelma Cohen" userId="b67ece850c80ab14" providerId="LiveId" clId="{7252FC8B-53DC-44CC-BFB8-7D693FCABE27}" dt="2023-12-02T00:55:43.485" v="59" actId="1076"/>
          <ac:spMkLst>
            <pc:docMk/>
            <pc:sldMk cId="1658029540" sldId="384"/>
            <ac:spMk id="8" creationId="{8BD1A949-F209-D8CD-8E23-31E6953EB0D3}"/>
          </ac:spMkLst>
        </pc:spChg>
      </pc:sldChg>
      <pc:sldChg chg="modSp mod">
        <pc:chgData name="Thelma Cohen" userId="b67ece850c80ab14" providerId="LiveId" clId="{7252FC8B-53DC-44CC-BFB8-7D693FCABE27}" dt="2023-12-02T00:54:34.035" v="31" actId="6549"/>
        <pc:sldMkLst>
          <pc:docMk/>
          <pc:sldMk cId="2330652604" sldId="427"/>
        </pc:sldMkLst>
        <pc:spChg chg="mod">
          <ac:chgData name="Thelma Cohen" userId="b67ece850c80ab14" providerId="LiveId" clId="{7252FC8B-53DC-44CC-BFB8-7D693FCABE27}" dt="2023-12-02T00:54:34.035" v="31" actId="6549"/>
          <ac:spMkLst>
            <pc:docMk/>
            <pc:sldMk cId="2330652604" sldId="427"/>
            <ac:spMk id="3" creationId="{22E64BBD-56B0-C7AA-4357-E836C6103D9E}"/>
          </ac:spMkLst>
        </pc:spChg>
      </pc:sldChg>
      <pc:sldChg chg="modSp mod">
        <pc:chgData name="Thelma Cohen" userId="b67ece850c80ab14" providerId="LiveId" clId="{7252FC8B-53DC-44CC-BFB8-7D693FCABE27}" dt="2023-12-02T00:53:59.336" v="29" actId="113"/>
        <pc:sldMkLst>
          <pc:docMk/>
          <pc:sldMk cId="4175668327" sldId="429"/>
        </pc:sldMkLst>
        <pc:spChg chg="mod">
          <ac:chgData name="Thelma Cohen" userId="b67ece850c80ab14" providerId="LiveId" clId="{7252FC8B-53DC-44CC-BFB8-7D693FCABE27}" dt="2023-12-02T00:53:59.336" v="29" actId="113"/>
          <ac:spMkLst>
            <pc:docMk/>
            <pc:sldMk cId="4175668327" sldId="429"/>
            <ac:spMk id="3" creationId="{9ADF992B-80EC-444B-AD8E-49D10010A3C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EDBD87A4-1AC7-450E-9BFC-4DDEDFD576B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43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50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3063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A262-4B3D-4D48-B066-E23C05606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C98C4-313A-4946-B4BE-907435F44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14A2D-DAC6-4C13-BDE7-81276873C965}"/>
              </a:ext>
            </a:extLst>
          </p:cNvPr>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a:extLst>
              <a:ext uri="{FF2B5EF4-FFF2-40B4-BE49-F238E27FC236}">
                <a16:creationId xmlns:a16="http://schemas.microsoft.com/office/drawing/2014/main" id="{CF890E41-C631-47A3-9141-C6180E6B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05E25-48CD-4E45-B869-26823B306C9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60860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895-374A-4545-A0B9-EA5CCBDE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463BB-8014-4B83-9851-F9AC8854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F6110-7BD4-4CD4-8810-810AE68A143E}"/>
              </a:ext>
            </a:extLst>
          </p:cNvPr>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a:extLst>
              <a:ext uri="{FF2B5EF4-FFF2-40B4-BE49-F238E27FC236}">
                <a16:creationId xmlns:a16="http://schemas.microsoft.com/office/drawing/2014/main" id="{46DC20B2-765E-4749-BED7-30381C215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5F78D-4930-4A44-9802-4B13D68B9F85}"/>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8047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5654-7401-41C1-A3B0-9FF2C9139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FA749-17B1-40E1-A31B-20506472A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8AA42-E290-4C7A-A6F1-C7BD3051BB2A}"/>
              </a:ext>
            </a:extLst>
          </p:cNvPr>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a:extLst>
              <a:ext uri="{FF2B5EF4-FFF2-40B4-BE49-F238E27FC236}">
                <a16:creationId xmlns:a16="http://schemas.microsoft.com/office/drawing/2014/main" id="{8558AD5E-F395-4975-8778-73E238AA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8D567-3B24-4DE8-85A0-41931D65BE4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659199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7041-23D0-44C5-9CB1-EB1F82693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77AA8-E98D-4E0E-98B8-7989191FE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4955E-6A62-4435-B5B8-F6EA53226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F4BD6-3372-45D6-9D3B-305C103371A5}"/>
              </a:ext>
            </a:extLst>
          </p:cNvPr>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a:extLst>
              <a:ext uri="{FF2B5EF4-FFF2-40B4-BE49-F238E27FC236}">
                <a16:creationId xmlns:a16="http://schemas.microsoft.com/office/drawing/2014/main" id="{B824D8DE-BE93-436F-8D5D-2ECCC9F6F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B0B15-7DAE-4544-BE18-7C15BAB17F37}"/>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28824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3933-5AC5-4873-B2C7-5AB021AA3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74DE3C-0A7E-49CA-8DF6-D7841987A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BAB19-ECDC-434C-863F-4A309F6C3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4D6E7-76AA-4BF2-9DF1-091B4B867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FAA68-D950-4349-B243-B3EFFC2BE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8C39D6-C513-41C4-8DDD-8FD98070B902}"/>
              </a:ext>
            </a:extLst>
          </p:cNvPr>
          <p:cNvSpPr>
            <a:spLocks noGrp="1"/>
          </p:cNvSpPr>
          <p:nvPr>
            <p:ph type="dt" sz="half" idx="10"/>
          </p:nvPr>
        </p:nvSpPr>
        <p:spPr/>
        <p:txBody>
          <a:bodyPr/>
          <a:lstStyle/>
          <a:p>
            <a:fld id="{874AC550-C712-435B-BD88-063685420A5B}" type="datetimeFigureOut">
              <a:rPr lang="en-US" smtClean="0"/>
              <a:t>12/01/2023</a:t>
            </a:fld>
            <a:endParaRPr lang="en-US"/>
          </a:p>
        </p:txBody>
      </p:sp>
      <p:sp>
        <p:nvSpPr>
          <p:cNvPr id="8" name="Footer Placeholder 7">
            <a:extLst>
              <a:ext uri="{FF2B5EF4-FFF2-40B4-BE49-F238E27FC236}">
                <a16:creationId xmlns:a16="http://schemas.microsoft.com/office/drawing/2014/main" id="{97823938-76C2-4F2D-9756-F53FADB36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EFD04-1F04-42C4-AA6D-BD25F7BD5F90}"/>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912762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689-3B2B-4824-90D1-455F75D019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8D726-6EF3-47E2-92E8-F16F74130357}"/>
              </a:ext>
            </a:extLst>
          </p:cNvPr>
          <p:cNvSpPr>
            <a:spLocks noGrp="1"/>
          </p:cNvSpPr>
          <p:nvPr>
            <p:ph type="dt" sz="half" idx="10"/>
          </p:nvPr>
        </p:nvSpPr>
        <p:spPr/>
        <p:txBody>
          <a:bodyPr/>
          <a:lstStyle/>
          <a:p>
            <a:fld id="{874AC550-C712-435B-BD88-063685420A5B}" type="datetimeFigureOut">
              <a:rPr lang="en-US" smtClean="0"/>
              <a:t>12/01/2023</a:t>
            </a:fld>
            <a:endParaRPr lang="en-US"/>
          </a:p>
        </p:txBody>
      </p:sp>
      <p:sp>
        <p:nvSpPr>
          <p:cNvPr id="4" name="Footer Placeholder 3">
            <a:extLst>
              <a:ext uri="{FF2B5EF4-FFF2-40B4-BE49-F238E27FC236}">
                <a16:creationId xmlns:a16="http://schemas.microsoft.com/office/drawing/2014/main" id="{2D0195A4-5606-45A2-A527-14065F0BF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0EAA8-4458-43E2-933D-E0F4EDFA3B1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68921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EF7C-7A43-40F7-BC66-B59261B85EF0}"/>
              </a:ext>
            </a:extLst>
          </p:cNvPr>
          <p:cNvSpPr>
            <a:spLocks noGrp="1"/>
          </p:cNvSpPr>
          <p:nvPr>
            <p:ph type="dt" sz="half" idx="10"/>
          </p:nvPr>
        </p:nvSpPr>
        <p:spPr/>
        <p:txBody>
          <a:bodyPr/>
          <a:lstStyle/>
          <a:p>
            <a:fld id="{874AC550-C712-435B-BD88-063685420A5B}" type="datetimeFigureOut">
              <a:rPr lang="en-US" smtClean="0"/>
              <a:t>12/01/2023</a:t>
            </a:fld>
            <a:endParaRPr lang="en-US"/>
          </a:p>
        </p:txBody>
      </p:sp>
      <p:sp>
        <p:nvSpPr>
          <p:cNvPr id="3" name="Footer Placeholder 2">
            <a:extLst>
              <a:ext uri="{FF2B5EF4-FFF2-40B4-BE49-F238E27FC236}">
                <a16:creationId xmlns:a16="http://schemas.microsoft.com/office/drawing/2014/main" id="{07099C85-06F4-4C3B-B002-9FB22E96B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A9C42-2265-4749-BA0D-BA571ACE11B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84193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2008-0B41-4FC3-84A2-F662C7C20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5135A8-AD40-4F52-AF6A-975805562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367B5-2D41-4023-B867-8D677E8C1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A13CC-929F-45E3-B4BB-BC4875C4AA86}"/>
              </a:ext>
            </a:extLst>
          </p:cNvPr>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a:extLst>
              <a:ext uri="{FF2B5EF4-FFF2-40B4-BE49-F238E27FC236}">
                <a16:creationId xmlns:a16="http://schemas.microsoft.com/office/drawing/2014/main" id="{8ED0D339-7934-49FC-A0A0-34AC86BEC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E1D7-5D4C-4A87-B264-8BA808D2BDC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6886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816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C1E-62AB-4512-9FC2-8CE2A8F5E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7D4EAE-A22B-42DF-ADBC-B1446F1BF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A3143-0AFF-45A4-BCCA-785E52FC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F22DC-3597-4559-9EF0-26AE17EA699D}"/>
              </a:ext>
            </a:extLst>
          </p:cNvPr>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a:extLst>
              <a:ext uri="{FF2B5EF4-FFF2-40B4-BE49-F238E27FC236}">
                <a16:creationId xmlns:a16="http://schemas.microsoft.com/office/drawing/2014/main" id="{06B83796-CD8A-492B-8131-4FEAE75C1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F97B3-01FB-4792-B89D-F455EB648B2D}"/>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37622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9B67-C87E-4262-81C4-0D386A101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972E2-327E-43CA-8039-B6208501AF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246E7-331D-4F2A-AF8A-FD10A9818BCB}"/>
              </a:ext>
            </a:extLst>
          </p:cNvPr>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a:extLst>
              <a:ext uri="{FF2B5EF4-FFF2-40B4-BE49-F238E27FC236}">
                <a16:creationId xmlns:a16="http://schemas.microsoft.com/office/drawing/2014/main" id="{48550A24-EAF2-4100-B756-7852DBEDD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81190-3E2E-4743-9B18-3FF8C7756C4F}"/>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84154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C3978-E171-4938-ACE8-1DEF6859B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AB74E-38F2-4DE0-8B41-E8BB5601F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08E5-57B5-4B0B-B1C5-B23531AC15BE}"/>
              </a:ext>
            </a:extLst>
          </p:cNvPr>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a:extLst>
              <a:ext uri="{FF2B5EF4-FFF2-40B4-BE49-F238E27FC236}">
                <a16:creationId xmlns:a16="http://schemas.microsoft.com/office/drawing/2014/main" id="{07159948-D8B6-4CF1-9DB6-A6D9673BE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4910A-7906-4531-8439-F9612FBEB0FB}"/>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86712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0462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14890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06944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08609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80712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12/01/2023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6586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12/01/2023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1131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753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12/01/2023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09520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46894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01776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03180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836199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6801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916659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12/01/2023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517989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12/01/2023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839232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95909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1105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768488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4524133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18448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274517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32499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12/01/2023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9535672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12/01/2023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931886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12/01/2023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7635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007294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34160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12/01/2023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99162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42962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7950443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984341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341529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4AC550-C712-435B-BD88-063685420A5B}" type="datetimeFigureOut">
              <a:rPr lang="en-US" smtClean="0"/>
              <a:t>12/01/2023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786091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4AC550-C712-435B-BD88-063685420A5B}" type="datetimeFigureOut">
              <a:rPr lang="en-US" smtClean="0"/>
              <a:t>12/01/2023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4424513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3200967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1812178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031484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3396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12/01/2023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0954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1767878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4471678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12/01/2023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0067955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12/01/2023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393067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74AC550-C712-435B-BD88-063685420A5B}" type="datetimeFigureOut">
              <a:rPr lang="en-US" smtClean="0"/>
              <a:t>12/01/2023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827283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9774451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043708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0596363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0878734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DBD87A4-1AC7-450E-9BFC-4DDEDFD576B8}"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6153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12/01/2023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492607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4038834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12/01/2023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350988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12/01/2023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104379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232051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74AC550-C712-435B-BD88-063685420A5B}" type="datetimeFigureOut">
              <a:rPr lang="en-US" smtClean="0"/>
              <a:t>12/01/2023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311372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769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74AC550-C712-435B-BD88-063685420A5B}" type="datetimeFigureOut">
              <a:rPr lang="en-US" smtClean="0"/>
              <a:t>12/01/2023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335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7.jpe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image" Target="../media/image8.png"/><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74AC550-C712-435B-BD88-063685420A5B}" type="datetimeFigureOut">
              <a:rPr lang="en-US" smtClean="0"/>
              <a:t>12/01/2023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DBD87A4-1AC7-450E-9BFC-4DDEDFD576B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63013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7BEB0-E877-4195-8E6A-F1ADC4D1B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84188-DD8E-46C1-8391-94FD5ADFE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1E014-9B0C-471B-B88D-611A8DB1F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AC550-C712-435B-BD88-063685420A5B}" type="datetimeFigureOut">
              <a:rPr lang="en-US" smtClean="0"/>
              <a:t>12/01/2023</a:t>
            </a:fld>
            <a:endParaRPr lang="en-US"/>
          </a:p>
        </p:txBody>
      </p:sp>
      <p:sp>
        <p:nvSpPr>
          <p:cNvPr id="5" name="Footer Placeholder 4">
            <a:extLst>
              <a:ext uri="{FF2B5EF4-FFF2-40B4-BE49-F238E27FC236}">
                <a16:creationId xmlns:a16="http://schemas.microsoft.com/office/drawing/2014/main" id="{34C80F8B-4FAC-4532-A71E-10B16C44B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DDBF4-BAA9-452C-A6BD-DBC5E103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02428430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4AC550-C712-435B-BD88-063685420A5B}" type="datetimeFigureOut">
              <a:rPr lang="en-US" smtClean="0"/>
              <a:t>12/01/2023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825698159"/>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74AC550-C712-435B-BD88-063685420A5B}" type="datetimeFigureOut">
              <a:rPr lang="en-US" smtClean="0"/>
              <a:t>12/01/2023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3339124436"/>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016" r:id="rId16"/>
    <p:sldLayoutId id="214748401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74AC550-C712-435B-BD88-063685420A5B}" type="datetimeFigureOut">
              <a:rPr lang="en-US" smtClean="0"/>
              <a:t>12/01/2023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3247595136"/>
      </p:ext>
    </p:extLst>
  </p:cSld>
  <p:clrMap bg1="dk1" tx1="lt1" bg2="dk2" tx2="lt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CA5445-0F8F-55AA-81D5-D38E619B6DA7}"/>
              </a:ext>
            </a:extLst>
          </p:cNvPr>
          <p:cNvSpPr txBox="1"/>
          <p:nvPr/>
        </p:nvSpPr>
        <p:spPr>
          <a:xfrm>
            <a:off x="709684" y="797510"/>
            <a:ext cx="10869172" cy="2554545"/>
          </a:xfrm>
          <a:prstGeom prst="rect">
            <a:avLst/>
          </a:prstGeom>
          <a:noFill/>
        </p:spPr>
        <p:txBody>
          <a:bodyPr wrap="square" rtlCol="0">
            <a:spAutoFit/>
          </a:bodyPr>
          <a:lstStyle/>
          <a:p>
            <a:pPr algn="ctr"/>
            <a:r>
              <a:rPr lang="en-US" sz="8800" b="1" dirty="0">
                <a:solidFill>
                  <a:srgbClr val="FFFF00"/>
                </a:solidFill>
                <a:effectLst>
                  <a:outerShdw blurRad="38100" dist="38100" dir="2700000" algn="tl">
                    <a:srgbClr val="000000">
                      <a:alpha val="43137"/>
                    </a:srgbClr>
                  </a:outerShdw>
                </a:effectLst>
                <a:highlight>
                  <a:srgbClr val="0000FF"/>
                </a:highlight>
                <a:latin typeface="Garamond" panose="02020404030301010803" pitchFamily="18" charset="0"/>
              </a:rPr>
              <a:t>December 3, 2023</a:t>
            </a:r>
          </a:p>
          <a:p>
            <a:pPr algn="ctr"/>
            <a:endParaRPr lang="en-US" sz="7200" b="1" dirty="0">
              <a:solidFill>
                <a:schemeClr val="bg1"/>
              </a:solidFill>
              <a:latin typeface="Bahnschrift Light" panose="020B0502040204020203" pitchFamily="34" charset="0"/>
            </a:endParaRPr>
          </a:p>
        </p:txBody>
      </p:sp>
      <p:sp>
        <p:nvSpPr>
          <p:cNvPr id="3" name="TextBox 2">
            <a:extLst>
              <a:ext uri="{FF2B5EF4-FFF2-40B4-BE49-F238E27FC236}">
                <a16:creationId xmlns:a16="http://schemas.microsoft.com/office/drawing/2014/main" id="{9ADF992B-80EC-444B-AD8E-49D10010A3C1}"/>
              </a:ext>
            </a:extLst>
          </p:cNvPr>
          <p:cNvSpPr txBox="1"/>
          <p:nvPr/>
        </p:nvSpPr>
        <p:spPr>
          <a:xfrm>
            <a:off x="1312962" y="3125338"/>
            <a:ext cx="9662615" cy="2554545"/>
          </a:xfrm>
          <a:prstGeom prst="rect">
            <a:avLst/>
          </a:prstGeom>
          <a:noFill/>
        </p:spPr>
        <p:txBody>
          <a:bodyPr wrap="square" rtlCol="0">
            <a:spAutoFit/>
          </a:bodyPr>
          <a:lstStyle/>
          <a:p>
            <a:pPr algn="ctr"/>
            <a:r>
              <a:rPr lang="en-US" sz="8000" b="1" dirty="0">
                <a:solidFill>
                  <a:schemeClr val="accent5">
                    <a:lumMod val="50000"/>
                  </a:schemeClr>
                </a:solidFill>
                <a:effectLst>
                  <a:outerShdw blurRad="38100" dist="38100" dir="2700000" algn="tl">
                    <a:srgbClr val="000000">
                      <a:alpha val="43137"/>
                    </a:srgbClr>
                  </a:outerShdw>
                </a:effectLst>
              </a:rPr>
              <a:t>The 1</a:t>
            </a:r>
            <a:r>
              <a:rPr lang="en-US" sz="8000" b="1" baseline="30000" dirty="0">
                <a:solidFill>
                  <a:schemeClr val="accent5">
                    <a:lumMod val="50000"/>
                  </a:schemeClr>
                </a:solidFill>
                <a:effectLst>
                  <a:outerShdw blurRad="38100" dist="38100" dir="2700000" algn="tl">
                    <a:srgbClr val="000000">
                      <a:alpha val="43137"/>
                    </a:srgbClr>
                  </a:outerShdw>
                </a:effectLst>
              </a:rPr>
              <a:t>st</a:t>
            </a:r>
            <a:r>
              <a:rPr lang="en-US" sz="8000" b="1" dirty="0">
                <a:solidFill>
                  <a:schemeClr val="accent5">
                    <a:lumMod val="50000"/>
                  </a:schemeClr>
                </a:solidFill>
                <a:effectLst>
                  <a:outerShdw blurRad="38100" dist="38100" dir="2700000" algn="tl">
                    <a:srgbClr val="000000">
                      <a:alpha val="43137"/>
                    </a:srgbClr>
                  </a:outerShdw>
                </a:effectLst>
              </a:rPr>
              <a:t> </a:t>
            </a:r>
          </a:p>
          <a:p>
            <a:pPr algn="ctr"/>
            <a:r>
              <a:rPr lang="en-US" sz="8000" b="1" dirty="0">
                <a:solidFill>
                  <a:schemeClr val="accent5">
                    <a:lumMod val="50000"/>
                  </a:schemeClr>
                </a:solidFill>
                <a:effectLst>
                  <a:outerShdw blurRad="38100" dist="38100" dir="2700000" algn="tl">
                    <a:srgbClr val="000000">
                      <a:alpha val="43137"/>
                    </a:srgbClr>
                  </a:outerShdw>
                </a:effectLst>
              </a:rPr>
              <a:t>Sunday of ADVENT</a:t>
            </a:r>
          </a:p>
        </p:txBody>
      </p:sp>
    </p:spTree>
    <p:extLst>
      <p:ext uri="{BB962C8B-B14F-4D97-AF65-F5344CB8AC3E}">
        <p14:creationId xmlns:p14="http://schemas.microsoft.com/office/powerpoint/2010/main" val="417566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DB73-19E7-4C30-BB3C-E6C6CF0CC1CD}"/>
              </a:ext>
            </a:extLst>
          </p:cNvPr>
          <p:cNvSpPr>
            <a:spLocks noGrp="1"/>
          </p:cNvSpPr>
          <p:nvPr>
            <p:ph type="title"/>
          </p:nvPr>
        </p:nvSpPr>
        <p:spPr>
          <a:xfrm>
            <a:off x="2915972" y="2246440"/>
            <a:ext cx="6751320" cy="1984120"/>
          </a:xfrm>
        </p:spPr>
        <p:txBody>
          <a:bodyPr vert="horz" lIns="91440" tIns="45720" rIns="91440" bIns="45720" rtlCol="0" anchor="b">
            <a:normAutofit/>
          </a:bodyPr>
          <a:lstStyle/>
          <a:p>
            <a:r>
              <a:rPr lang="en-US" sz="11500" b="1" dirty="0">
                <a:solidFill>
                  <a:srgbClr val="FFFFFF"/>
                </a:solidFill>
                <a:effectLst>
                  <a:outerShdw blurRad="38100" dist="38100" dir="2700000" algn="tl">
                    <a:srgbClr val="000000">
                      <a:alpha val="43137"/>
                    </a:srgbClr>
                  </a:outerShdw>
                </a:effectLst>
                <a:latin typeface="+mn-lt"/>
              </a:rPr>
              <a:t>Response</a:t>
            </a:r>
          </a:p>
        </p:txBody>
      </p:sp>
    </p:spTree>
    <p:extLst>
      <p:ext uri="{BB962C8B-B14F-4D97-AF65-F5344CB8AC3E}">
        <p14:creationId xmlns:p14="http://schemas.microsoft.com/office/powerpoint/2010/main" val="180256054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1F3917-4771-415F-8098-E3A2EB4089CE}"/>
              </a:ext>
            </a:extLst>
          </p:cNvPr>
          <p:cNvSpPr>
            <a:spLocks noGrp="1"/>
          </p:cNvSpPr>
          <p:nvPr>
            <p:ph type="title"/>
          </p:nvPr>
        </p:nvSpPr>
        <p:spPr>
          <a:xfrm>
            <a:off x="1518599" y="985690"/>
            <a:ext cx="9154801" cy="4543719"/>
          </a:xfrm>
        </p:spPr>
        <p:txBody>
          <a:bodyPr vert="horz" lIns="91440" tIns="45720" rIns="91440" bIns="45720" rtlCol="0" anchor="b">
            <a:normAutofit/>
          </a:bodyPr>
          <a:lstStyle/>
          <a:p>
            <a:pPr algn="ctr"/>
            <a:r>
              <a:rPr lang="en-US" sz="8800" b="1" dirty="0">
                <a:solidFill>
                  <a:schemeClr val="tx1"/>
                </a:solidFill>
                <a:latin typeface="Calibri" panose="020F0502020204030204" pitchFamily="34" charset="0"/>
                <a:cs typeface="Calibri" panose="020F0502020204030204" pitchFamily="34" charset="0"/>
              </a:rPr>
              <a:t>Affirmation </a:t>
            </a:r>
            <a:br>
              <a:rPr lang="en-US" sz="8800" b="1" dirty="0">
                <a:solidFill>
                  <a:schemeClr val="tx1"/>
                </a:solidFill>
                <a:latin typeface="Calibri" panose="020F0502020204030204" pitchFamily="34" charset="0"/>
                <a:cs typeface="Calibri" panose="020F0502020204030204" pitchFamily="34" charset="0"/>
              </a:rPr>
            </a:br>
            <a:r>
              <a:rPr lang="en-US" sz="8800" b="1" dirty="0">
                <a:solidFill>
                  <a:schemeClr val="tx1"/>
                </a:solidFill>
                <a:latin typeface="Calibri" panose="020F0502020204030204" pitchFamily="34" charset="0"/>
                <a:cs typeface="Calibri" panose="020F0502020204030204" pitchFamily="34" charset="0"/>
              </a:rPr>
              <a:t>of </a:t>
            </a:r>
            <a:br>
              <a:rPr lang="en-US" sz="8800" b="1" dirty="0">
                <a:solidFill>
                  <a:schemeClr val="tx1"/>
                </a:solidFill>
                <a:latin typeface="Calibri" panose="020F0502020204030204" pitchFamily="34" charset="0"/>
                <a:cs typeface="Calibri" panose="020F0502020204030204" pitchFamily="34" charset="0"/>
              </a:rPr>
            </a:br>
            <a:r>
              <a:rPr lang="en-US" sz="8800" b="1" dirty="0">
                <a:solidFill>
                  <a:schemeClr val="tx1"/>
                </a:solidFill>
                <a:latin typeface="Calibri" panose="020F0502020204030204" pitchFamily="34" charset="0"/>
                <a:cs typeface="Calibri" panose="020F0502020204030204" pitchFamily="34" charset="0"/>
              </a:rPr>
              <a:t>Faith</a:t>
            </a:r>
          </a:p>
        </p:txBody>
      </p:sp>
    </p:spTree>
    <p:extLst>
      <p:ext uri="{BB962C8B-B14F-4D97-AF65-F5344CB8AC3E}">
        <p14:creationId xmlns:p14="http://schemas.microsoft.com/office/powerpoint/2010/main" val="223192539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918F-0ED2-402C-83EC-4DEA2685E110}"/>
              </a:ext>
            </a:extLst>
          </p:cNvPr>
          <p:cNvSpPr>
            <a:spLocks noGrp="1"/>
          </p:cNvSpPr>
          <p:nvPr>
            <p:ph type="title"/>
          </p:nvPr>
        </p:nvSpPr>
        <p:spPr>
          <a:xfrm>
            <a:off x="1476669" y="793852"/>
            <a:ext cx="9505361" cy="5270296"/>
          </a:xfrm>
        </p:spPr>
        <p:txBody>
          <a:bodyPr>
            <a:noAutofit/>
          </a:bodyPr>
          <a:lstStyle/>
          <a:p>
            <a:r>
              <a:rPr lang="en-US" sz="6600" b="1" dirty="0">
                <a:solidFill>
                  <a:schemeClr val="tx1"/>
                </a:solidFill>
              </a:rPr>
              <a:t>I believe in God the Father Almighty. The maker of heaven and earth;</a:t>
            </a:r>
            <a:br>
              <a:rPr lang="en-US" sz="6600" b="1" dirty="0">
                <a:solidFill>
                  <a:schemeClr val="tx1"/>
                </a:solidFill>
              </a:rPr>
            </a:br>
            <a:endParaRPr lang="en-US" sz="6600" b="1" dirty="0">
              <a:solidFill>
                <a:schemeClr val="tx1"/>
              </a:solidFill>
            </a:endParaRPr>
          </a:p>
        </p:txBody>
      </p:sp>
    </p:spTree>
    <p:extLst>
      <p:ext uri="{BB962C8B-B14F-4D97-AF65-F5344CB8AC3E}">
        <p14:creationId xmlns:p14="http://schemas.microsoft.com/office/powerpoint/2010/main" val="208778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E0B43-617D-43A2-B482-B099CAA3A222}"/>
              </a:ext>
            </a:extLst>
          </p:cNvPr>
          <p:cNvSpPr/>
          <p:nvPr/>
        </p:nvSpPr>
        <p:spPr>
          <a:xfrm>
            <a:off x="1789325" y="1074509"/>
            <a:ext cx="8974280" cy="4708981"/>
          </a:xfrm>
          <a:prstGeom prst="rect">
            <a:avLst/>
          </a:prstGeom>
        </p:spPr>
        <p:txBody>
          <a:bodyPr wrap="square">
            <a:spAutoFit/>
          </a:bodyPr>
          <a:lstStyle/>
          <a:p>
            <a:r>
              <a:rPr lang="en-US" sz="6000" b="1" dirty="0"/>
              <a:t>and in Jesus Christ his only Son our Lord: who was conceived by the Holy Spirit, born of the Virgin Mary,</a:t>
            </a:r>
            <a:endParaRPr lang="en-US" sz="6000" dirty="0"/>
          </a:p>
        </p:txBody>
      </p:sp>
    </p:spTree>
    <p:extLst>
      <p:ext uri="{BB962C8B-B14F-4D97-AF65-F5344CB8AC3E}">
        <p14:creationId xmlns:p14="http://schemas.microsoft.com/office/powerpoint/2010/main" val="98609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E09C-9B75-42F3-A354-36070E238962}"/>
              </a:ext>
            </a:extLst>
          </p:cNvPr>
          <p:cNvSpPr>
            <a:spLocks noGrp="1"/>
          </p:cNvSpPr>
          <p:nvPr>
            <p:ph type="title"/>
          </p:nvPr>
        </p:nvSpPr>
        <p:spPr>
          <a:xfrm>
            <a:off x="1699771" y="1091153"/>
            <a:ext cx="8463403" cy="4675694"/>
          </a:xfrm>
        </p:spPr>
        <p:txBody>
          <a:bodyPr>
            <a:normAutofit/>
          </a:bodyPr>
          <a:lstStyle/>
          <a:p>
            <a:r>
              <a:rPr lang="en-US" sz="6000" b="1" dirty="0">
                <a:solidFill>
                  <a:schemeClr val="tx1"/>
                </a:solidFill>
              </a:rPr>
              <a:t>suffered under Pontius Pilate, was crucified, dead, and buried;</a:t>
            </a:r>
            <a:br>
              <a:rPr lang="en-US" sz="6000" b="1" dirty="0">
                <a:solidFill>
                  <a:schemeClr val="tx1"/>
                </a:solidFill>
              </a:rPr>
            </a:br>
            <a:endParaRPr lang="en-US" sz="6000" b="1" dirty="0">
              <a:solidFill>
                <a:schemeClr val="tx1"/>
              </a:solidFill>
            </a:endParaRPr>
          </a:p>
        </p:txBody>
      </p:sp>
    </p:spTree>
    <p:extLst>
      <p:ext uri="{BB962C8B-B14F-4D97-AF65-F5344CB8AC3E}">
        <p14:creationId xmlns:p14="http://schemas.microsoft.com/office/powerpoint/2010/main" val="2215508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EB5C6E-5579-4A89-83DB-CC01041F61C1}"/>
              </a:ext>
            </a:extLst>
          </p:cNvPr>
          <p:cNvSpPr/>
          <p:nvPr/>
        </p:nvSpPr>
        <p:spPr>
          <a:xfrm>
            <a:off x="2799760" y="1697232"/>
            <a:ext cx="7514869" cy="2862322"/>
          </a:xfrm>
          <a:prstGeom prst="rect">
            <a:avLst/>
          </a:prstGeom>
        </p:spPr>
        <p:txBody>
          <a:bodyPr wrap="square">
            <a:spAutoFit/>
          </a:bodyPr>
          <a:lstStyle/>
          <a:p>
            <a:r>
              <a:rPr lang="en-US" sz="6000" b="1" dirty="0"/>
              <a:t>the third day he rose from the dead; he ascended into heaven,</a:t>
            </a:r>
            <a:endParaRPr lang="en-US" sz="6000" dirty="0"/>
          </a:p>
        </p:txBody>
      </p:sp>
    </p:spTree>
    <p:extLst>
      <p:ext uri="{BB962C8B-B14F-4D97-AF65-F5344CB8AC3E}">
        <p14:creationId xmlns:p14="http://schemas.microsoft.com/office/powerpoint/2010/main" val="1820570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D0FA-B374-4BAE-A9E0-451FD883DBA3}"/>
              </a:ext>
            </a:extLst>
          </p:cNvPr>
          <p:cNvSpPr>
            <a:spLocks noGrp="1"/>
          </p:cNvSpPr>
          <p:nvPr>
            <p:ph type="title"/>
          </p:nvPr>
        </p:nvSpPr>
        <p:spPr>
          <a:xfrm>
            <a:off x="1789718" y="699351"/>
            <a:ext cx="9075858" cy="5031433"/>
          </a:xfrm>
        </p:spPr>
        <p:txBody>
          <a:bodyPr>
            <a:normAutofit/>
          </a:bodyPr>
          <a:lstStyle/>
          <a:p>
            <a:r>
              <a:rPr lang="en-US" sz="6000" b="1" dirty="0">
                <a:solidFill>
                  <a:schemeClr val="tx1"/>
                </a:solidFill>
              </a:rPr>
              <a:t>and sitteth at the right hand of God the Father Almighty; from thence he shall come to judge the quick and the dead.</a:t>
            </a:r>
          </a:p>
        </p:txBody>
      </p:sp>
    </p:spTree>
    <p:extLst>
      <p:ext uri="{BB962C8B-B14F-4D97-AF65-F5344CB8AC3E}">
        <p14:creationId xmlns:p14="http://schemas.microsoft.com/office/powerpoint/2010/main" val="149004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A416-51FB-4D21-AFDA-4D98B4196FF4}"/>
              </a:ext>
            </a:extLst>
          </p:cNvPr>
          <p:cNvSpPr>
            <a:spLocks noGrp="1"/>
          </p:cNvSpPr>
          <p:nvPr>
            <p:ph type="title"/>
          </p:nvPr>
        </p:nvSpPr>
        <p:spPr>
          <a:xfrm>
            <a:off x="1631425" y="340543"/>
            <a:ext cx="8574071" cy="5223137"/>
          </a:xfrm>
        </p:spPr>
        <p:txBody>
          <a:bodyPr>
            <a:normAutofit/>
          </a:bodyPr>
          <a:lstStyle/>
          <a:p>
            <a:r>
              <a:rPr lang="en-US" sz="6000" b="1" dirty="0">
                <a:solidFill>
                  <a:schemeClr val="tx1"/>
                </a:solidFill>
              </a:rPr>
              <a:t>I believe in the Holy Spirit, the Holy catholic** church, the communion of saints, the forgiveness of sins, </a:t>
            </a:r>
          </a:p>
        </p:txBody>
      </p:sp>
      <p:sp>
        <p:nvSpPr>
          <p:cNvPr id="3" name="TextBox 2">
            <a:extLst>
              <a:ext uri="{FF2B5EF4-FFF2-40B4-BE49-F238E27FC236}">
                <a16:creationId xmlns:a16="http://schemas.microsoft.com/office/drawing/2014/main" id="{BB70B10D-9751-0D70-845C-87BFD60C56AB}"/>
              </a:ext>
            </a:extLst>
          </p:cNvPr>
          <p:cNvSpPr txBox="1"/>
          <p:nvPr/>
        </p:nvSpPr>
        <p:spPr>
          <a:xfrm>
            <a:off x="7273146" y="5930508"/>
            <a:ext cx="4785504" cy="830997"/>
          </a:xfrm>
          <a:prstGeom prst="rect">
            <a:avLst/>
          </a:prstGeom>
          <a:noFill/>
        </p:spPr>
        <p:txBody>
          <a:bodyPr wrap="square" rtlCol="0">
            <a:spAutoFit/>
          </a:bodyPr>
          <a:lstStyle/>
          <a:p>
            <a:r>
              <a:rPr lang="en-US" sz="4800" b="1" dirty="0"/>
              <a:t>**</a:t>
            </a:r>
            <a:r>
              <a:rPr lang="en-US" sz="3600" b="1" dirty="0"/>
              <a:t>Church Universal</a:t>
            </a:r>
          </a:p>
        </p:txBody>
      </p:sp>
    </p:spTree>
    <p:extLst>
      <p:ext uri="{BB962C8B-B14F-4D97-AF65-F5344CB8AC3E}">
        <p14:creationId xmlns:p14="http://schemas.microsoft.com/office/powerpoint/2010/main" val="1701461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73A5D-9BB5-4F59-A661-C5EDF3BD18EC}"/>
              </a:ext>
            </a:extLst>
          </p:cNvPr>
          <p:cNvSpPr/>
          <p:nvPr/>
        </p:nvSpPr>
        <p:spPr>
          <a:xfrm>
            <a:off x="2450774" y="1675265"/>
            <a:ext cx="8466796" cy="2862322"/>
          </a:xfrm>
          <a:prstGeom prst="rect">
            <a:avLst/>
          </a:prstGeom>
        </p:spPr>
        <p:txBody>
          <a:bodyPr wrap="square">
            <a:spAutoFit/>
          </a:bodyPr>
          <a:lstStyle/>
          <a:p>
            <a:r>
              <a:rPr lang="en-US" sz="6000" b="1" dirty="0"/>
              <a:t>the resurrection of the body, and the life everlasting. Amen.</a:t>
            </a:r>
            <a:endParaRPr lang="en-US" sz="6000" dirty="0"/>
          </a:p>
        </p:txBody>
      </p:sp>
    </p:spTree>
    <p:extLst>
      <p:ext uri="{BB962C8B-B14F-4D97-AF65-F5344CB8AC3E}">
        <p14:creationId xmlns:p14="http://schemas.microsoft.com/office/powerpoint/2010/main" val="322829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110C24B2-78DE-4ABC-911B-8D0B56A81F90}"/>
              </a:ext>
            </a:extLst>
          </p:cNvPr>
          <p:cNvSpPr/>
          <p:nvPr/>
        </p:nvSpPr>
        <p:spPr>
          <a:xfrm>
            <a:off x="1676400" y="1379358"/>
            <a:ext cx="9429749" cy="3416320"/>
          </a:xfrm>
          <a:prstGeom prst="rect">
            <a:avLst/>
          </a:prstGeom>
        </p:spPr>
        <p:txBody>
          <a:bodyPr wrap="square">
            <a:spAutoFit/>
          </a:bodyPr>
          <a:lstStyle/>
          <a:p>
            <a:r>
              <a:rPr lang="en-US" sz="7200" b="1" dirty="0"/>
              <a:t>Glory be to the Father, and to the Son and to the Holy Ghost,</a:t>
            </a:r>
            <a:endParaRPr lang="en-US" sz="7200" dirty="0"/>
          </a:p>
        </p:txBody>
      </p:sp>
    </p:spTree>
    <p:extLst>
      <p:ext uri="{BB962C8B-B14F-4D97-AF65-F5344CB8AC3E}">
        <p14:creationId xmlns:p14="http://schemas.microsoft.com/office/powerpoint/2010/main" val="318710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89B0-4903-AE10-1E0A-D4ED4036BF06}"/>
              </a:ext>
            </a:extLst>
          </p:cNvPr>
          <p:cNvSpPr>
            <a:spLocks noGrp="1"/>
          </p:cNvSpPr>
          <p:nvPr>
            <p:ph type="title"/>
          </p:nvPr>
        </p:nvSpPr>
        <p:spPr>
          <a:xfrm>
            <a:off x="2922494" y="5844988"/>
            <a:ext cx="9865660" cy="1013012"/>
          </a:xfrm>
        </p:spPr>
        <p:txBody>
          <a:bodyPr/>
          <a:lstStyle/>
          <a:p>
            <a:pPr algn="ctr"/>
            <a:r>
              <a:rPr lang="en-US" b="1" dirty="0">
                <a:effectLst>
                  <a:outerShdw blurRad="38100" dist="38100" dir="2700000" algn="tl">
                    <a:srgbClr val="000000">
                      <a:alpha val="43137"/>
                    </a:srgbClr>
                  </a:outerShdw>
                </a:effectLst>
              </a:rPr>
              <a:t>Church News &amp; Announcements</a:t>
            </a:r>
          </a:p>
        </p:txBody>
      </p:sp>
    </p:spTree>
    <p:extLst>
      <p:ext uri="{BB962C8B-B14F-4D97-AF65-F5344CB8AC3E}">
        <p14:creationId xmlns:p14="http://schemas.microsoft.com/office/powerpoint/2010/main" val="1925791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015671-57C5-4D95-9353-F88FADC63E6D}"/>
              </a:ext>
            </a:extLst>
          </p:cNvPr>
          <p:cNvSpPr/>
          <p:nvPr/>
        </p:nvSpPr>
        <p:spPr>
          <a:xfrm>
            <a:off x="1866900" y="545395"/>
            <a:ext cx="9086850" cy="5170646"/>
          </a:xfrm>
          <a:prstGeom prst="rect">
            <a:avLst/>
          </a:prstGeom>
          <a:noFill/>
        </p:spPr>
        <p:txBody>
          <a:bodyPr wrap="square">
            <a:spAutoFit/>
          </a:bodyPr>
          <a:lstStyle/>
          <a:p>
            <a:r>
              <a:rPr lang="en-US" sz="6600" b="1" dirty="0"/>
              <a:t>as it was in the beginning, is now, and ever shall be, world with-out end.  </a:t>
            </a:r>
          </a:p>
          <a:p>
            <a:r>
              <a:rPr lang="en-US" sz="6600" b="1" dirty="0"/>
              <a:t>A-men.  A-men</a:t>
            </a:r>
            <a:endParaRPr lang="en-US" sz="6600" dirty="0"/>
          </a:p>
        </p:txBody>
      </p:sp>
    </p:spTree>
    <p:extLst>
      <p:ext uri="{BB962C8B-B14F-4D97-AF65-F5344CB8AC3E}">
        <p14:creationId xmlns:p14="http://schemas.microsoft.com/office/powerpoint/2010/main" val="2939070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B0A8-9D4F-4DF8-A277-66EE95723A4E}"/>
              </a:ext>
            </a:extLst>
          </p:cNvPr>
          <p:cNvSpPr>
            <a:spLocks noGrp="1"/>
          </p:cNvSpPr>
          <p:nvPr>
            <p:ph type="title"/>
          </p:nvPr>
        </p:nvSpPr>
        <p:spPr>
          <a:xfrm>
            <a:off x="340658" y="551212"/>
            <a:ext cx="11600329" cy="5685685"/>
          </a:xfrm>
        </p:spPr>
        <p:txBody>
          <a:bodyPr>
            <a:noAutofit/>
          </a:bodyPr>
          <a:lstStyle/>
          <a:p>
            <a:pPr algn="ctr"/>
            <a:r>
              <a:rPr lang="en-US" sz="6600" b="1" dirty="0">
                <a:solidFill>
                  <a:schemeClr val="bg1"/>
                </a:solidFill>
                <a:latin typeface="Bookman Old Style" panose="02050604050505020204" pitchFamily="18" charset="0"/>
              </a:rPr>
              <a:t>The Offering </a:t>
            </a:r>
            <a:br>
              <a:rPr lang="en-US" sz="6600" b="1" dirty="0">
                <a:solidFill>
                  <a:schemeClr val="bg1"/>
                </a:solidFill>
                <a:latin typeface="Bookman Old Style" panose="02050604050505020204" pitchFamily="18" charset="0"/>
              </a:rPr>
            </a:br>
            <a:r>
              <a:rPr lang="en-US" sz="6600" b="1" dirty="0">
                <a:solidFill>
                  <a:schemeClr val="bg1"/>
                </a:solidFill>
                <a:latin typeface="Bookman Old Style" panose="02050604050505020204" pitchFamily="18" charset="0"/>
              </a:rPr>
              <a:t>(It’s Giving Time)</a:t>
            </a:r>
            <a:br>
              <a:rPr lang="en-US" sz="6600" b="1" dirty="0">
                <a:solidFill>
                  <a:schemeClr val="bg1"/>
                </a:solidFill>
                <a:latin typeface="Bookman Old Style" panose="02050604050505020204" pitchFamily="18" charset="0"/>
              </a:rPr>
            </a:br>
            <a:br>
              <a:rPr lang="en-US" sz="6600" b="1" dirty="0">
                <a:solidFill>
                  <a:schemeClr val="bg1"/>
                </a:solidFill>
                <a:latin typeface="Bookman Old Style" panose="02050604050505020204" pitchFamily="18" charset="0"/>
              </a:rPr>
            </a:br>
            <a:r>
              <a:rPr lang="en-US" sz="3600" b="1" dirty="0">
                <a:solidFill>
                  <a:schemeClr val="bg1"/>
                </a:solidFill>
                <a:latin typeface="Bookman Old Style" panose="02050604050505020204" pitchFamily="18" charset="0"/>
              </a:rPr>
              <a:t>(Offering Baskets will not be passed.  Please leave your tithes and offerings in the back of the Sanctuary when entering or leaving.)</a:t>
            </a:r>
            <a:endParaRPr lang="en-US" sz="6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69991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A7ED-37A7-442E-94B0-952BF2313B88}"/>
              </a:ext>
            </a:extLst>
          </p:cNvPr>
          <p:cNvSpPr>
            <a:spLocks noGrp="1"/>
          </p:cNvSpPr>
          <p:nvPr>
            <p:ph type="title"/>
          </p:nvPr>
        </p:nvSpPr>
        <p:spPr>
          <a:xfrm>
            <a:off x="266700" y="390525"/>
            <a:ext cx="11525250" cy="6076950"/>
          </a:xfrm>
          <a:blipFill>
            <a:blip r:embed="rId2"/>
            <a:stretch>
              <a:fillRect/>
            </a:stretch>
          </a:blipFill>
        </p:spPr>
        <p:txBody>
          <a:bodyPr>
            <a:normAutofit/>
          </a:bodyPr>
          <a:lstStyle/>
          <a:p>
            <a:pPr algn="ctr"/>
            <a:r>
              <a:rPr lang="en-US" sz="5400" b="1" dirty="0">
                <a:solidFill>
                  <a:schemeClr val="bg1"/>
                </a:solidFill>
                <a:latin typeface="Aharoni" panose="02010803020104030203" pitchFamily="2" charset="-79"/>
                <a:cs typeface="Aharoni" panose="02010803020104030203" pitchFamily="2" charset="-79"/>
              </a:rPr>
              <a:t>*The Dedication of Tithes and Offering</a:t>
            </a:r>
            <a:br>
              <a:rPr lang="en-US" sz="5400" b="1" dirty="0">
                <a:solidFill>
                  <a:schemeClr val="bg1"/>
                </a:solidFill>
                <a:latin typeface="Aharoni" panose="02010803020104030203" pitchFamily="2" charset="-79"/>
                <a:cs typeface="Aharoni" panose="02010803020104030203" pitchFamily="2" charset="-79"/>
              </a:rPr>
            </a:br>
            <a:r>
              <a:rPr lang="en-US" sz="5400" b="1" dirty="0">
                <a:solidFill>
                  <a:schemeClr val="bg1"/>
                </a:solidFill>
                <a:latin typeface="Aharoni" panose="02010803020104030203" pitchFamily="2" charset="-79"/>
                <a:cs typeface="Aharoni" panose="02010803020104030203" pitchFamily="2" charset="-79"/>
              </a:rPr>
              <a:t>UMH # 588</a:t>
            </a:r>
            <a:br>
              <a:rPr lang="en-US" sz="5400" b="1" dirty="0">
                <a:solidFill>
                  <a:schemeClr val="bg1"/>
                </a:solidFill>
                <a:latin typeface="Aharoni" panose="02010803020104030203" pitchFamily="2" charset="-79"/>
                <a:cs typeface="Aharoni" panose="02010803020104030203" pitchFamily="2" charset="-79"/>
              </a:rPr>
            </a:br>
            <a:br>
              <a:rPr lang="en-US" sz="5400" b="1" dirty="0">
                <a:solidFill>
                  <a:schemeClr val="bg1"/>
                </a:solidFill>
                <a:latin typeface="Aharoni" panose="02010803020104030203" pitchFamily="2" charset="-79"/>
                <a:cs typeface="Aharoni" panose="02010803020104030203" pitchFamily="2" charset="-79"/>
              </a:rPr>
            </a:br>
            <a:r>
              <a:rPr lang="en-US" sz="5400" b="1" dirty="0">
                <a:solidFill>
                  <a:schemeClr val="bg1"/>
                </a:solidFill>
                <a:latin typeface="Aharoni" panose="02010803020104030203" pitchFamily="2" charset="-79"/>
                <a:cs typeface="Aharoni" panose="02010803020104030203" pitchFamily="2" charset="-79"/>
              </a:rPr>
              <a:t>“All things come of thee, O Lord, and of thine own have we given thee.” AMEN!</a:t>
            </a:r>
          </a:p>
        </p:txBody>
      </p:sp>
    </p:spTree>
    <p:extLst>
      <p:ext uri="{BB962C8B-B14F-4D97-AF65-F5344CB8AC3E}">
        <p14:creationId xmlns:p14="http://schemas.microsoft.com/office/powerpoint/2010/main" val="991081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1409-01DA-43E2-8E15-0180ABBCE72E}"/>
              </a:ext>
            </a:extLst>
          </p:cNvPr>
          <p:cNvSpPr>
            <a:spLocks noGrp="1"/>
          </p:cNvSpPr>
          <p:nvPr>
            <p:ph type="title"/>
          </p:nvPr>
        </p:nvSpPr>
        <p:spPr>
          <a:xfrm>
            <a:off x="1203719" y="3758804"/>
            <a:ext cx="10396882" cy="1151965"/>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7200" b="1">
                <a:solidFill>
                  <a:schemeClr val="bg1"/>
                </a:solidFill>
                <a:latin typeface="Bradley Hand ITC" panose="03070402050302030203" pitchFamily="66" charset="0"/>
              </a:rPr>
              <a:t>WE Listen for God’s Word</a:t>
            </a:r>
            <a:endParaRPr lang="en-US" sz="72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608357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4B2A5EE-919E-4579-9C54-4629356C766E}"/>
              </a:ext>
            </a:extLst>
          </p:cNvPr>
          <p:cNvSpPr txBox="1">
            <a:spLocks/>
          </p:cNvSpPr>
          <p:nvPr/>
        </p:nvSpPr>
        <p:spPr>
          <a:xfrm>
            <a:off x="419817" y="5450541"/>
            <a:ext cx="11352363" cy="1281953"/>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tx1"/>
                </a:solidFill>
              </a:rPr>
              <a:t>Leader: The Word of God for the people of God. </a:t>
            </a:r>
          </a:p>
          <a:p>
            <a:r>
              <a:rPr lang="en-US" sz="3600" b="1" dirty="0">
                <a:solidFill>
                  <a:schemeClr val="tx1"/>
                </a:solidFill>
              </a:rPr>
              <a:t>People:  </a:t>
            </a:r>
            <a:r>
              <a:rPr lang="en-US" sz="3600" dirty="0">
                <a:solidFill>
                  <a:schemeClr val="tx1"/>
                </a:solidFill>
              </a:rPr>
              <a:t>Thanks be to God</a:t>
            </a:r>
          </a:p>
        </p:txBody>
      </p:sp>
      <p:sp>
        <p:nvSpPr>
          <p:cNvPr id="4" name="Title 1">
            <a:extLst>
              <a:ext uri="{FF2B5EF4-FFF2-40B4-BE49-F238E27FC236}">
                <a16:creationId xmlns:a16="http://schemas.microsoft.com/office/drawing/2014/main" id="{883577E6-578E-DD48-847C-05AC316E288D}"/>
              </a:ext>
            </a:extLst>
          </p:cNvPr>
          <p:cNvSpPr txBox="1">
            <a:spLocks/>
          </p:cNvSpPr>
          <p:nvPr/>
        </p:nvSpPr>
        <p:spPr>
          <a:xfrm>
            <a:off x="-1" y="0"/>
            <a:ext cx="12192000" cy="1255059"/>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Proclamation and Response/We Listen for God’s Word</a:t>
            </a:r>
            <a:endParaRPr lang="en-US" b="1" dirty="0">
              <a:solidFill>
                <a:schemeClr val="tx1"/>
              </a:solidFill>
            </a:endParaRPr>
          </a:p>
        </p:txBody>
      </p:sp>
      <p:sp>
        <p:nvSpPr>
          <p:cNvPr id="8" name="TextBox 7">
            <a:extLst>
              <a:ext uri="{FF2B5EF4-FFF2-40B4-BE49-F238E27FC236}">
                <a16:creationId xmlns:a16="http://schemas.microsoft.com/office/drawing/2014/main" id="{8BD1A949-F209-D8CD-8E23-31E6953EB0D3}"/>
              </a:ext>
            </a:extLst>
          </p:cNvPr>
          <p:cNvSpPr txBox="1"/>
          <p:nvPr/>
        </p:nvSpPr>
        <p:spPr>
          <a:xfrm>
            <a:off x="209907" y="3429000"/>
            <a:ext cx="11772182" cy="1754326"/>
          </a:xfrm>
          <a:prstGeom prst="rect">
            <a:avLst/>
          </a:prstGeom>
          <a:noFill/>
        </p:spPr>
        <p:txBody>
          <a:bodyPr wrap="square">
            <a:spAutoFit/>
          </a:bodyPr>
          <a:lstStyle/>
          <a:p>
            <a:pPr marL="0" marR="0" algn="ctr">
              <a:spcBef>
                <a:spcPts val="0"/>
              </a:spcBef>
              <a:spcAft>
                <a:spcPts val="0"/>
              </a:spcAft>
            </a:pPr>
            <a:r>
              <a:rPr lang="en-US" sz="5400" dirty="0">
                <a:effectLst/>
                <a:latin typeface="Calibri" panose="020F0502020204030204" pitchFamily="34" charset="0"/>
                <a:ea typeface="Calibri" panose="020F0502020204030204" pitchFamily="34" charset="0"/>
                <a:cs typeface="Times New Roman" panose="02020603050405020304" pitchFamily="18" charset="0"/>
              </a:rPr>
              <a:t>Old Testament: </a:t>
            </a:r>
            <a:r>
              <a:rPr lang="en-US" sz="5400" dirty="0">
                <a:latin typeface="Calibri" panose="020F0502020204030204" pitchFamily="34" charset="0"/>
                <a:ea typeface="Calibri" panose="020F0502020204030204" pitchFamily="34" charset="0"/>
                <a:cs typeface="Times New Roman" panose="02020603050405020304" pitchFamily="18" charset="0"/>
              </a:rPr>
              <a:t>Isaiah 64:1-9</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5400" dirty="0">
                <a:effectLst/>
                <a:latin typeface="Calibri" panose="020F0502020204030204" pitchFamily="34" charset="0"/>
                <a:ea typeface="Calibri" panose="020F0502020204030204" pitchFamily="34" charset="0"/>
                <a:cs typeface="Times New Roman" panose="02020603050405020304" pitchFamily="18" charset="0"/>
              </a:rPr>
              <a:t>New Testament: </a:t>
            </a:r>
            <a:r>
              <a:rPr lang="en-US" sz="5400" dirty="0">
                <a:latin typeface="Calibri" panose="020F0502020204030204" pitchFamily="34" charset="0"/>
                <a:ea typeface="Calibri" panose="020F0502020204030204" pitchFamily="34" charset="0"/>
                <a:cs typeface="Times New Roman" panose="02020603050405020304" pitchFamily="18" charset="0"/>
              </a:rPr>
              <a:t>Mark 113:24-37</a:t>
            </a:r>
            <a:endParaRPr lang="en-US" sz="5400" dirty="0"/>
          </a:p>
        </p:txBody>
      </p:sp>
    </p:spTree>
    <p:extLst>
      <p:ext uri="{BB962C8B-B14F-4D97-AF65-F5344CB8AC3E}">
        <p14:creationId xmlns:p14="http://schemas.microsoft.com/office/powerpoint/2010/main" val="1658029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8488-1E25-4A2B-903E-2AF20C603A5D}"/>
              </a:ext>
            </a:extLst>
          </p:cNvPr>
          <p:cNvSpPr>
            <a:spLocks noGrp="1"/>
          </p:cNvSpPr>
          <p:nvPr>
            <p:ph type="title"/>
          </p:nvPr>
        </p:nvSpPr>
        <p:spPr>
          <a:xfrm>
            <a:off x="1835303" y="2369073"/>
            <a:ext cx="8222518" cy="2119853"/>
          </a:xfrm>
        </p:spPr>
        <p:txBody>
          <a:bodyPr vert="horz" lIns="91440" tIns="45720" rIns="91440" bIns="45720" rtlCol="0" anchor="b">
            <a:normAutofit/>
          </a:bodyPr>
          <a:lstStyle/>
          <a:p>
            <a:r>
              <a:rPr lang="en-US" sz="13800" b="1" dirty="0">
                <a:solidFill>
                  <a:srgbClr val="FFFFFF"/>
                </a:solidFill>
                <a:effectLst>
                  <a:outerShdw blurRad="38100" dist="38100" dir="2700000" algn="tl">
                    <a:srgbClr val="000000">
                      <a:alpha val="43137"/>
                    </a:srgbClr>
                  </a:outerShdw>
                </a:effectLst>
                <a:latin typeface="AR CENA" panose="02000000000000000000" pitchFamily="2" charset="0"/>
              </a:rPr>
              <a:t>Selection</a:t>
            </a:r>
            <a:endParaRPr lang="en-US" sz="8800" b="1" dirty="0">
              <a:solidFill>
                <a:srgbClr val="FFFFFF"/>
              </a:solidFill>
              <a:effectLst>
                <a:outerShdw blurRad="38100" dist="38100" dir="2700000" algn="tl">
                  <a:srgbClr val="000000">
                    <a:alpha val="43137"/>
                  </a:srgbClr>
                </a:outerShdw>
              </a:effectLst>
              <a:latin typeface="AR CENA" panose="02000000000000000000" pitchFamily="2" charset="0"/>
            </a:endParaRPr>
          </a:p>
        </p:txBody>
      </p:sp>
    </p:spTree>
    <p:extLst>
      <p:ext uri="{BB962C8B-B14F-4D97-AF65-F5344CB8AC3E}">
        <p14:creationId xmlns:p14="http://schemas.microsoft.com/office/powerpoint/2010/main" val="401559488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4D2E2-C055-4FBC-BEFD-35DD5848D8D9}"/>
              </a:ext>
            </a:extLst>
          </p:cNvPr>
          <p:cNvSpPr/>
          <p:nvPr/>
        </p:nvSpPr>
        <p:spPr>
          <a:xfrm>
            <a:off x="1507162" y="3113330"/>
            <a:ext cx="9177675" cy="1754326"/>
          </a:xfrm>
          <a:prstGeom prst="rect">
            <a:avLst/>
          </a:prstGeom>
        </p:spPr>
        <p:txBody>
          <a:bodyPr wrap="square">
            <a:spAutoFit/>
          </a:bodyPr>
          <a:lstStyle/>
          <a:p>
            <a:pPr algn="ctr"/>
            <a:r>
              <a:rPr lang="en-US" sz="5400" b="1" dirty="0">
                <a:latin typeface="Aharoni" panose="02010803020104030203" pitchFamily="2" charset="-79"/>
                <a:cs typeface="Aharoni" panose="02010803020104030203" pitchFamily="2" charset="-79"/>
              </a:rPr>
              <a:t>The Message by </a:t>
            </a:r>
          </a:p>
          <a:p>
            <a:pPr algn="ctr"/>
            <a:r>
              <a:rPr lang="en-US" sz="5400" b="1" dirty="0">
                <a:latin typeface="Aharoni" panose="02010803020104030203" pitchFamily="2" charset="-79"/>
                <a:cs typeface="Aharoni" panose="02010803020104030203" pitchFamily="2" charset="-79"/>
              </a:rPr>
              <a:t>Reverend Doris Bright</a:t>
            </a:r>
            <a:endParaRPr lang="en-US" sz="5400" dirty="0"/>
          </a:p>
        </p:txBody>
      </p:sp>
    </p:spTree>
    <p:extLst>
      <p:ext uri="{BB962C8B-B14F-4D97-AF65-F5344CB8AC3E}">
        <p14:creationId xmlns:p14="http://schemas.microsoft.com/office/powerpoint/2010/main" val="650115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9E0DB1-E8F5-477D-B5E3-D46CA2325BD6}"/>
              </a:ext>
            </a:extLst>
          </p:cNvPr>
          <p:cNvSpPr/>
          <p:nvPr/>
        </p:nvSpPr>
        <p:spPr>
          <a:xfrm>
            <a:off x="645459" y="2028616"/>
            <a:ext cx="10901082" cy="2800767"/>
          </a:xfrm>
          <a:prstGeom prst="rect">
            <a:avLst/>
          </a:prstGeom>
        </p:spPr>
        <p:txBody>
          <a:bodyPr wrap="square">
            <a:spAutoFit/>
          </a:bodyPr>
          <a:lstStyle/>
          <a:p>
            <a:pPr algn="ctr"/>
            <a:r>
              <a:rPr lang="en-US" sz="88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Invitational /</a:t>
            </a:r>
          </a:p>
          <a:p>
            <a:pPr algn="ctr"/>
            <a:r>
              <a:rPr lang="en-US" sz="88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Altar Call</a:t>
            </a:r>
            <a:endParaRPr lang="en-US" sz="8000" dirty="0">
              <a:solidFill>
                <a:schemeClr val="bg1"/>
              </a:solidFill>
              <a:effectLst/>
              <a:latin typeface="Arial Rounded MT Bold" panose="020F0704030504030204" pitchFamily="34" charset="0"/>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2937689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2E5292-244C-4034-9C20-8279EDA96F9A}"/>
              </a:ext>
            </a:extLst>
          </p:cNvPr>
          <p:cNvPicPr>
            <a:picLocks noChangeAspect="1"/>
          </p:cNvPicPr>
          <p:nvPr/>
        </p:nvPicPr>
        <p:blipFill>
          <a:blip r:embed="rId2"/>
          <a:stretch>
            <a:fillRect/>
          </a:stretch>
        </p:blipFill>
        <p:spPr>
          <a:xfrm>
            <a:off x="935632" y="17928"/>
            <a:ext cx="10176691" cy="6840071"/>
          </a:xfrm>
          <a:prstGeom prst="rect">
            <a:avLst/>
          </a:prstGeom>
          <a:ln>
            <a:noFill/>
          </a:ln>
          <a:effectLst>
            <a:softEdge rad="112500"/>
          </a:effectLst>
        </p:spPr>
      </p:pic>
    </p:spTree>
    <p:extLst>
      <p:ext uri="{BB962C8B-B14F-4D97-AF65-F5344CB8AC3E}">
        <p14:creationId xmlns:p14="http://schemas.microsoft.com/office/powerpoint/2010/main" val="617096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328954-538B-4694-B703-DF0700DFF20E}"/>
              </a:ext>
            </a:extLst>
          </p:cNvPr>
          <p:cNvSpPr txBox="1"/>
          <p:nvPr/>
        </p:nvSpPr>
        <p:spPr>
          <a:xfrm>
            <a:off x="578574" y="950987"/>
            <a:ext cx="11034852" cy="46858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INVITATION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Christ our Lord invites to his table all who love him, who earnestly repent of their sin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and seek to live in peace with one another.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Therefore, let us confess our sin before God and one another.</a:t>
            </a:r>
          </a:p>
        </p:txBody>
      </p:sp>
    </p:spTree>
    <p:extLst>
      <p:ext uri="{BB962C8B-B14F-4D97-AF65-F5344CB8AC3E}">
        <p14:creationId xmlns:p14="http://schemas.microsoft.com/office/powerpoint/2010/main" val="415637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D3CA86-889F-4862-B832-46452BF1E45C}"/>
              </a:ext>
            </a:extLst>
          </p:cNvPr>
          <p:cNvSpPr txBox="1"/>
          <p:nvPr/>
        </p:nvSpPr>
        <p:spPr>
          <a:xfrm>
            <a:off x="466193" y="658959"/>
            <a:ext cx="7739344" cy="1569660"/>
          </a:xfrm>
          <a:prstGeom prst="rect">
            <a:avLst/>
          </a:prstGeom>
          <a:noFill/>
        </p:spPr>
        <p:txBody>
          <a:bodyPr wrap="square" rtlCol="0">
            <a:spAutoFit/>
          </a:bodyPr>
          <a:lstStyle/>
          <a:p>
            <a:r>
              <a:rPr lang="en-US" sz="9600" b="1" dirty="0">
                <a:solidFill>
                  <a:schemeClr val="bg1"/>
                </a:solidFill>
                <a:effectLst>
                  <a:outerShdw blurRad="38100" dist="38100" dir="2700000" algn="tl">
                    <a:srgbClr val="000000">
                      <a:alpha val="43137"/>
                    </a:srgbClr>
                  </a:outerShdw>
                </a:effectLst>
                <a:highlight>
                  <a:srgbClr val="000080"/>
                </a:highlight>
              </a:rPr>
              <a:t>Processional…</a:t>
            </a:r>
          </a:p>
        </p:txBody>
      </p:sp>
    </p:spTree>
    <p:extLst>
      <p:ext uri="{BB962C8B-B14F-4D97-AF65-F5344CB8AC3E}">
        <p14:creationId xmlns:p14="http://schemas.microsoft.com/office/powerpoint/2010/main" val="1487355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2AAA02-EA75-41D7-A468-953585E6B29B}"/>
              </a:ext>
            </a:extLst>
          </p:cNvPr>
          <p:cNvSpPr txBox="1"/>
          <p:nvPr/>
        </p:nvSpPr>
        <p:spPr>
          <a:xfrm>
            <a:off x="465826" y="612844"/>
            <a:ext cx="11726173" cy="57554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CONFESSION AND PARDON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Merciful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We confess that we have not loved you with our whole heart.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We have failed to be an obedient church.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We have not done your will,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We have broken your law,</a:t>
            </a:r>
          </a:p>
        </p:txBody>
      </p:sp>
    </p:spTree>
    <p:extLst>
      <p:ext uri="{BB962C8B-B14F-4D97-AF65-F5344CB8AC3E}">
        <p14:creationId xmlns:p14="http://schemas.microsoft.com/office/powerpoint/2010/main" val="2682166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227579-A888-4B71-A237-022037613BFC}"/>
              </a:ext>
            </a:extLst>
          </p:cNvPr>
          <p:cNvSpPr txBox="1"/>
          <p:nvPr/>
        </p:nvSpPr>
        <p:spPr>
          <a:xfrm>
            <a:off x="471405" y="797510"/>
            <a:ext cx="11249189"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We have rebelled against your love,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we have not loved our neighbors,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and we have not heard the cry of the needy.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Forgive us, we pray.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Free us for joyful obedience,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through Jesus Christ our Lord. Amen.</a:t>
            </a:r>
          </a:p>
        </p:txBody>
      </p:sp>
    </p:spTree>
    <p:extLst>
      <p:ext uri="{BB962C8B-B14F-4D97-AF65-F5344CB8AC3E}">
        <p14:creationId xmlns:p14="http://schemas.microsoft.com/office/powerpoint/2010/main" val="765374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990533-317E-4B59-88AC-E1928DAF3A29}"/>
              </a:ext>
            </a:extLst>
          </p:cNvPr>
          <p:cNvSpPr txBox="1"/>
          <p:nvPr/>
        </p:nvSpPr>
        <p:spPr>
          <a:xfrm>
            <a:off x="1154215" y="614558"/>
            <a:ext cx="10377576"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Leader to people: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Here the good news: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Christ died for us while we were yet sinners; that proves God’s love toward 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In the name of Jesus Christ, you are forgiven!</a:t>
            </a:r>
          </a:p>
        </p:txBody>
      </p:sp>
    </p:spTree>
    <p:extLst>
      <p:ext uri="{BB962C8B-B14F-4D97-AF65-F5344CB8AC3E}">
        <p14:creationId xmlns:p14="http://schemas.microsoft.com/office/powerpoint/2010/main" val="2658054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BA3C21-9F60-4773-BF0A-1F1E2482B118}"/>
              </a:ext>
            </a:extLst>
          </p:cNvPr>
          <p:cNvSpPr txBox="1"/>
          <p:nvPr/>
        </p:nvSpPr>
        <p:spPr>
          <a:xfrm>
            <a:off x="615581" y="1613152"/>
            <a:ext cx="10377576"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libri" panose="020F0502020204030204"/>
                <a:ea typeface="+mn-ea"/>
                <a:cs typeface="+mn-cs"/>
              </a:rPr>
              <a:t>People to leader: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In the name of Jesus Christ, you are forgiven!</a:t>
            </a:r>
          </a:p>
        </p:txBody>
      </p:sp>
    </p:spTree>
    <p:extLst>
      <p:ext uri="{BB962C8B-B14F-4D97-AF65-F5344CB8AC3E}">
        <p14:creationId xmlns:p14="http://schemas.microsoft.com/office/powerpoint/2010/main" val="2650047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B6BA6-9276-4E49-849C-699C6F17230F}"/>
              </a:ext>
            </a:extLst>
          </p:cNvPr>
          <p:cNvSpPr txBox="1"/>
          <p:nvPr/>
        </p:nvSpPr>
        <p:spPr>
          <a:xfrm>
            <a:off x="605575" y="1490008"/>
            <a:ext cx="10377576"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Leader to people: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Glory to God. Amen</a:t>
            </a:r>
          </a:p>
        </p:txBody>
      </p:sp>
    </p:spTree>
    <p:extLst>
      <p:ext uri="{BB962C8B-B14F-4D97-AF65-F5344CB8AC3E}">
        <p14:creationId xmlns:p14="http://schemas.microsoft.com/office/powerpoint/2010/main" val="3633203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BCD845-0997-47F3-A774-DADAEDB37378}"/>
              </a:ext>
            </a:extLst>
          </p:cNvPr>
          <p:cNvSpPr txBox="1"/>
          <p:nvPr/>
        </p:nvSpPr>
        <p:spPr>
          <a:xfrm>
            <a:off x="422695" y="687710"/>
            <a:ext cx="10377576"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THE PEACE: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Let us offer one another signs of reconciliation and love.</a:t>
            </a:r>
          </a:p>
        </p:txBody>
      </p:sp>
      <p:sp>
        <p:nvSpPr>
          <p:cNvPr id="5" name="TextBox 4">
            <a:extLst>
              <a:ext uri="{FF2B5EF4-FFF2-40B4-BE49-F238E27FC236}">
                <a16:creationId xmlns:a16="http://schemas.microsoft.com/office/drawing/2014/main" id="{38C40BD9-416B-4F4C-9741-44D708903DD0}"/>
              </a:ext>
            </a:extLst>
          </p:cNvPr>
          <p:cNvSpPr txBox="1"/>
          <p:nvPr/>
        </p:nvSpPr>
        <p:spPr>
          <a:xfrm>
            <a:off x="540590" y="3706691"/>
            <a:ext cx="10377576"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OFFERING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As forgiven and reconciled people, let us offer ourselves and our gifts to God.</a:t>
            </a:r>
          </a:p>
        </p:txBody>
      </p:sp>
    </p:spTree>
    <p:extLst>
      <p:ext uri="{BB962C8B-B14F-4D97-AF65-F5344CB8AC3E}">
        <p14:creationId xmlns:p14="http://schemas.microsoft.com/office/powerpoint/2010/main" val="1357644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0D1EFE-1A22-45CD-9ADF-76F0BC845FC7}"/>
              </a:ext>
            </a:extLst>
          </p:cNvPr>
          <p:cNvSpPr txBox="1"/>
          <p:nvPr/>
        </p:nvSpPr>
        <p:spPr>
          <a:xfrm>
            <a:off x="523338" y="721951"/>
            <a:ext cx="1037757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TAKING THE BREAD AND CUP</a:t>
            </a:r>
          </a:p>
        </p:txBody>
      </p:sp>
      <p:sp>
        <p:nvSpPr>
          <p:cNvPr id="5" name="TextBox 4">
            <a:extLst>
              <a:ext uri="{FF2B5EF4-FFF2-40B4-BE49-F238E27FC236}">
                <a16:creationId xmlns:a16="http://schemas.microsoft.com/office/drawing/2014/main" id="{4392F5E5-FD5D-4943-B3AA-4348888CFAFA}"/>
              </a:ext>
            </a:extLst>
          </p:cNvPr>
          <p:cNvSpPr txBox="1"/>
          <p:nvPr/>
        </p:nvSpPr>
        <p:spPr>
          <a:xfrm>
            <a:off x="523338" y="2542125"/>
            <a:ext cx="10377576"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THE GREAT THANKSGIVING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Lord be with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And also with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Lift up your hearts.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We lift them up to the Lord.</a:t>
            </a:r>
          </a:p>
        </p:txBody>
      </p:sp>
    </p:spTree>
    <p:extLst>
      <p:ext uri="{BB962C8B-B14F-4D97-AF65-F5344CB8AC3E}">
        <p14:creationId xmlns:p14="http://schemas.microsoft.com/office/powerpoint/2010/main" val="1894749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3BF810-2DA3-4CC1-A8D7-D8779384CCE2}"/>
              </a:ext>
            </a:extLst>
          </p:cNvPr>
          <p:cNvSpPr txBox="1"/>
          <p:nvPr/>
        </p:nvSpPr>
        <p:spPr>
          <a:xfrm>
            <a:off x="854015" y="1429318"/>
            <a:ext cx="9445925"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Let us give thanks to the Lord our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It is right to give our thanks and praise.</a:t>
            </a:r>
          </a:p>
        </p:txBody>
      </p:sp>
    </p:spTree>
    <p:extLst>
      <p:ext uri="{BB962C8B-B14F-4D97-AF65-F5344CB8AC3E}">
        <p14:creationId xmlns:p14="http://schemas.microsoft.com/office/powerpoint/2010/main" val="658012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7EFF8B-84CE-4919-B938-B8717E4EC774}"/>
              </a:ext>
            </a:extLst>
          </p:cNvPr>
          <p:cNvSpPr txBox="1"/>
          <p:nvPr/>
        </p:nvSpPr>
        <p:spPr>
          <a:xfrm>
            <a:off x="854015" y="1429318"/>
            <a:ext cx="9445925"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It is right, and a good and joyful thing, always and everywhere to give thanks to you, Father Almighty, creator of heaven and earth.*</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046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0BFA58-2EC8-4CBF-A201-E0810B328335}"/>
              </a:ext>
            </a:extLst>
          </p:cNvPr>
          <p:cNvSpPr txBox="1"/>
          <p:nvPr/>
        </p:nvSpPr>
        <p:spPr>
          <a:xfrm>
            <a:off x="854015" y="1429318"/>
            <a:ext cx="9445925"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And so,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with your people on earth and all the company of heaven we praise your name and join their unending hymn:</a:t>
            </a:r>
          </a:p>
        </p:txBody>
      </p:sp>
    </p:spTree>
    <p:extLst>
      <p:ext uri="{BB962C8B-B14F-4D97-AF65-F5344CB8AC3E}">
        <p14:creationId xmlns:p14="http://schemas.microsoft.com/office/powerpoint/2010/main" val="165593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33640-F997-4B18-B507-439EF6B01E74}"/>
              </a:ext>
            </a:extLst>
          </p:cNvPr>
          <p:cNvSpPr txBox="1"/>
          <p:nvPr/>
        </p:nvSpPr>
        <p:spPr>
          <a:xfrm>
            <a:off x="1511264" y="719846"/>
            <a:ext cx="9654040" cy="1569660"/>
          </a:xfrm>
          <a:prstGeom prst="rect">
            <a:avLst/>
          </a:prstGeom>
          <a:noFill/>
        </p:spPr>
        <p:txBody>
          <a:bodyPr wrap="square" rtlCol="0">
            <a:spAutoFit/>
          </a:bodyPr>
          <a:lstStyle/>
          <a:p>
            <a:r>
              <a:rPr lang="en-US" sz="9600" b="1" dirty="0">
                <a:solidFill>
                  <a:schemeClr val="bg1"/>
                </a:solidFill>
                <a:latin typeface="Adobe Devanagari" panose="02040503050201020203" pitchFamily="18" charset="0"/>
                <a:cs typeface="Adobe Devanagari" panose="02040503050201020203" pitchFamily="18" charset="0"/>
              </a:rPr>
              <a:t>Lighting of  Candles      </a:t>
            </a:r>
          </a:p>
        </p:txBody>
      </p:sp>
      <p:sp>
        <p:nvSpPr>
          <p:cNvPr id="3" name="TextBox 2">
            <a:extLst>
              <a:ext uri="{FF2B5EF4-FFF2-40B4-BE49-F238E27FC236}">
                <a16:creationId xmlns:a16="http://schemas.microsoft.com/office/drawing/2014/main" id="{1D1752E3-B4D4-4718-8CE4-399E8FB4B497}"/>
              </a:ext>
            </a:extLst>
          </p:cNvPr>
          <p:cNvSpPr txBox="1"/>
          <p:nvPr/>
        </p:nvSpPr>
        <p:spPr>
          <a:xfrm>
            <a:off x="3628422" y="4927734"/>
            <a:ext cx="5419725" cy="1862048"/>
          </a:xfrm>
          <a:prstGeom prst="rect">
            <a:avLst/>
          </a:prstGeom>
          <a:noFill/>
        </p:spPr>
        <p:txBody>
          <a:bodyPr wrap="square" rtlCol="0">
            <a:spAutoFit/>
          </a:bodyPr>
          <a:lstStyle/>
          <a:p>
            <a:r>
              <a:rPr lang="en-US" sz="11500" b="1" dirty="0">
                <a:solidFill>
                  <a:schemeClr val="bg1"/>
                </a:solidFill>
                <a:latin typeface="Brush Script MT" panose="03060802040406070304" pitchFamily="66" charset="0"/>
              </a:rPr>
              <a:t>Greetings</a:t>
            </a:r>
          </a:p>
        </p:txBody>
      </p:sp>
      <p:pic>
        <p:nvPicPr>
          <p:cNvPr id="4" name="Picture 3">
            <a:extLst>
              <a:ext uri="{FF2B5EF4-FFF2-40B4-BE49-F238E27FC236}">
                <a16:creationId xmlns:a16="http://schemas.microsoft.com/office/drawing/2014/main" id="{F2ADD68C-6EFE-83A4-D25A-70D48B52473C}"/>
              </a:ext>
            </a:extLst>
          </p:cNvPr>
          <p:cNvPicPr>
            <a:picLocks noChangeAspect="1"/>
          </p:cNvPicPr>
          <p:nvPr/>
        </p:nvPicPr>
        <p:blipFill>
          <a:blip r:embed="rId3"/>
          <a:stretch>
            <a:fillRect/>
          </a:stretch>
        </p:blipFill>
        <p:spPr>
          <a:xfrm>
            <a:off x="4951143" y="2289506"/>
            <a:ext cx="2289713" cy="2917625"/>
          </a:xfrm>
          <a:prstGeom prst="ellipse">
            <a:avLst/>
          </a:prstGeom>
          <a:ln>
            <a:noFill/>
          </a:ln>
          <a:effectLst>
            <a:softEdge rad="112500"/>
          </a:effectLst>
        </p:spPr>
      </p:pic>
    </p:spTree>
    <p:extLst>
      <p:ext uri="{BB962C8B-B14F-4D97-AF65-F5344CB8AC3E}">
        <p14:creationId xmlns:p14="http://schemas.microsoft.com/office/powerpoint/2010/main" val="812499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D1F926-A0A2-48F8-9F69-090F2C200F92}"/>
              </a:ext>
            </a:extLst>
          </p:cNvPr>
          <p:cNvSpPr txBox="1"/>
          <p:nvPr/>
        </p:nvSpPr>
        <p:spPr>
          <a:xfrm>
            <a:off x="785003" y="506291"/>
            <a:ext cx="9445925"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Holy, holy, holy Lord, God of power and might, heaven and earth are full of your glory. Hosanna in the highest.  Blessed is he who comes in the name of the Lord. Hosanna in the highest.</a:t>
            </a:r>
          </a:p>
        </p:txBody>
      </p:sp>
    </p:spTree>
    <p:extLst>
      <p:ext uri="{BB962C8B-B14F-4D97-AF65-F5344CB8AC3E}">
        <p14:creationId xmlns:p14="http://schemas.microsoft.com/office/powerpoint/2010/main" val="252256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A96F3D-4E48-48D0-82D8-9CF77622D224}"/>
              </a:ext>
            </a:extLst>
          </p:cNvPr>
          <p:cNvSpPr txBox="1"/>
          <p:nvPr/>
        </p:nvSpPr>
        <p:spPr>
          <a:xfrm>
            <a:off x="854015" y="1291296"/>
            <a:ext cx="9445925"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Holy are you, and blessed is your Son Jesus Christ.* By the baptism of his suffering, death, and resurrection you give birth to your church, </a:t>
            </a:r>
          </a:p>
        </p:txBody>
      </p:sp>
    </p:spTree>
    <p:extLst>
      <p:ext uri="{BB962C8B-B14F-4D97-AF65-F5344CB8AC3E}">
        <p14:creationId xmlns:p14="http://schemas.microsoft.com/office/powerpoint/2010/main" val="1929447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21972A-8044-456E-8B4B-880751B53025}"/>
              </a:ext>
            </a:extLst>
          </p:cNvPr>
          <p:cNvSpPr txBox="1"/>
          <p:nvPr/>
        </p:nvSpPr>
        <p:spPr>
          <a:xfrm>
            <a:off x="974785" y="1527201"/>
            <a:ext cx="8695426" cy="304698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delivered us from slavery to sin and death, and made with us a new covenant by water and the Spirit.*</a:t>
            </a:r>
          </a:p>
        </p:txBody>
      </p:sp>
    </p:spTree>
    <p:extLst>
      <p:ext uri="{BB962C8B-B14F-4D97-AF65-F5344CB8AC3E}">
        <p14:creationId xmlns:p14="http://schemas.microsoft.com/office/powerpoint/2010/main" val="3058308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D16699-C764-4EF2-BD79-6A9E84D9F7E4}"/>
              </a:ext>
            </a:extLst>
          </p:cNvPr>
          <p:cNvSpPr txBox="1"/>
          <p:nvPr/>
        </p:nvSpPr>
        <p:spPr>
          <a:xfrm>
            <a:off x="586597" y="345057"/>
            <a:ext cx="10230928"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On the night in which he gave himself up for us he took bread, gave thanks to you, broke the bread, gave it to his disciples, and said: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“Take, eat; this is my body which is given for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Do this in remembrance of me.”</a:t>
            </a:r>
          </a:p>
        </p:txBody>
      </p:sp>
    </p:spTree>
    <p:extLst>
      <p:ext uri="{BB962C8B-B14F-4D97-AF65-F5344CB8AC3E}">
        <p14:creationId xmlns:p14="http://schemas.microsoft.com/office/powerpoint/2010/main" val="426541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D03583-1471-4CE3-95C7-5633284EEAA2}"/>
              </a:ext>
            </a:extLst>
          </p:cNvPr>
          <p:cNvSpPr txBox="1"/>
          <p:nvPr/>
        </p:nvSpPr>
        <p:spPr>
          <a:xfrm>
            <a:off x="207034" y="58846"/>
            <a:ext cx="11789894" cy="67403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When the supper was over, he took the cup, gave thanks to you, gave it to his disciples, and said: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“Drink from this, all of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This is my blood of the new covenant, poured out for your and for many for the forgiveness of sins.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Do this, as often as your drink 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In remembrance of me.”</a:t>
            </a:r>
          </a:p>
        </p:txBody>
      </p:sp>
    </p:spTree>
    <p:extLst>
      <p:ext uri="{BB962C8B-B14F-4D97-AF65-F5344CB8AC3E}">
        <p14:creationId xmlns:p14="http://schemas.microsoft.com/office/powerpoint/2010/main" val="2216814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7DEF0D-91CC-498E-A63D-72983CE9A1DA}"/>
              </a:ext>
            </a:extLst>
          </p:cNvPr>
          <p:cNvSpPr txBox="1"/>
          <p:nvPr/>
        </p:nvSpPr>
        <p:spPr>
          <a:xfrm>
            <a:off x="181154" y="422695"/>
            <a:ext cx="12010846"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And so,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In remembrance of these your mighty acts in Jesus Christ, we offer ourselves in praises and thanksgiving as a holy and living sacrifice, in union with Christ’s offering for us, as we proclaim the mystery of faith.</a:t>
            </a:r>
          </a:p>
        </p:txBody>
      </p:sp>
    </p:spTree>
    <p:extLst>
      <p:ext uri="{BB962C8B-B14F-4D97-AF65-F5344CB8AC3E}">
        <p14:creationId xmlns:p14="http://schemas.microsoft.com/office/powerpoint/2010/main" val="1301431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032F41-6F48-422E-A95A-290C8FC4C0AD}"/>
              </a:ext>
            </a:extLst>
          </p:cNvPr>
          <p:cNvSpPr txBox="1"/>
          <p:nvPr/>
        </p:nvSpPr>
        <p:spPr>
          <a:xfrm>
            <a:off x="810883" y="1915064"/>
            <a:ext cx="9204385"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Christ has died; Christ is risen; Christ will come again.</a:t>
            </a:r>
          </a:p>
        </p:txBody>
      </p:sp>
    </p:spTree>
    <p:extLst>
      <p:ext uri="{BB962C8B-B14F-4D97-AF65-F5344CB8AC3E}">
        <p14:creationId xmlns:p14="http://schemas.microsoft.com/office/powerpoint/2010/main" val="119125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8E2F0C-64F9-4FBF-8CF9-A2F05D25EB3C}"/>
              </a:ext>
            </a:extLst>
          </p:cNvPr>
          <p:cNvSpPr txBox="1"/>
          <p:nvPr/>
        </p:nvSpPr>
        <p:spPr>
          <a:xfrm>
            <a:off x="457200" y="836762"/>
            <a:ext cx="10282687"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Pour out your Holy Spirit on us gathered here, and on these gifts of bread and wine. Make them be for us the body of blood of Christ, that we may be for the world the body of Christ, redeemed by his blood.”</a:t>
            </a:r>
          </a:p>
        </p:txBody>
      </p:sp>
    </p:spTree>
    <p:extLst>
      <p:ext uri="{BB962C8B-B14F-4D97-AF65-F5344CB8AC3E}">
        <p14:creationId xmlns:p14="http://schemas.microsoft.com/office/powerpoint/2010/main" val="606972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22F06F-5C5A-4BFA-8D26-B4B6B24C8DAE}"/>
              </a:ext>
            </a:extLst>
          </p:cNvPr>
          <p:cNvSpPr txBox="1"/>
          <p:nvPr/>
        </p:nvSpPr>
        <p:spPr>
          <a:xfrm>
            <a:off x="810884" y="733245"/>
            <a:ext cx="9299275"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By your Spirit make us one with Christ, one with each other, and one in ministry to all the world, until Christ comes in final victory, and we feast at his heavenly banquet.</a:t>
            </a:r>
          </a:p>
        </p:txBody>
      </p:sp>
    </p:spTree>
    <p:extLst>
      <p:ext uri="{BB962C8B-B14F-4D97-AF65-F5344CB8AC3E}">
        <p14:creationId xmlns:p14="http://schemas.microsoft.com/office/powerpoint/2010/main" val="2883597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876E9C-4AEA-4ABC-818C-E77DD795B872}"/>
              </a:ext>
            </a:extLst>
          </p:cNvPr>
          <p:cNvSpPr txBox="1"/>
          <p:nvPr/>
        </p:nvSpPr>
        <p:spPr>
          <a:xfrm>
            <a:off x="388189" y="1155940"/>
            <a:ext cx="10593238"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Through your Son Jesus Christ, with the Holy Spirit in your holy church, all honor and glory is yours, almighty Father, now and for ever.</a:t>
            </a:r>
          </a:p>
        </p:txBody>
      </p:sp>
    </p:spTree>
    <p:extLst>
      <p:ext uri="{BB962C8B-B14F-4D97-AF65-F5344CB8AC3E}">
        <p14:creationId xmlns:p14="http://schemas.microsoft.com/office/powerpoint/2010/main" val="305391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19A66-75A4-4ABD-AEA0-875625D71A53}"/>
              </a:ext>
            </a:extLst>
          </p:cNvPr>
          <p:cNvSpPr txBox="1"/>
          <p:nvPr/>
        </p:nvSpPr>
        <p:spPr>
          <a:xfrm>
            <a:off x="266699" y="301674"/>
            <a:ext cx="8617527" cy="1015663"/>
          </a:xfrm>
          <a:prstGeom prst="rect">
            <a:avLst/>
          </a:prstGeom>
          <a:noFill/>
        </p:spPr>
        <p:txBody>
          <a:bodyPr wrap="square" rtlCol="0">
            <a:spAutoFit/>
          </a:bodyPr>
          <a:lstStyle/>
          <a:p>
            <a:r>
              <a:rPr lang="en-US" sz="6000" b="1" dirty="0"/>
              <a:t>Call to Worship…</a:t>
            </a:r>
          </a:p>
        </p:txBody>
      </p:sp>
      <p:sp>
        <p:nvSpPr>
          <p:cNvPr id="4" name="TextBox 3">
            <a:extLst>
              <a:ext uri="{FF2B5EF4-FFF2-40B4-BE49-F238E27FC236}">
                <a16:creationId xmlns:a16="http://schemas.microsoft.com/office/drawing/2014/main" id="{E6A39C35-F3AA-FB10-7FEC-F09AD5727C7A}"/>
              </a:ext>
            </a:extLst>
          </p:cNvPr>
          <p:cNvSpPr txBox="1"/>
          <p:nvPr/>
        </p:nvSpPr>
        <p:spPr>
          <a:xfrm>
            <a:off x="700481" y="1596788"/>
            <a:ext cx="11091185" cy="4493538"/>
          </a:xfrm>
          <a:prstGeom prst="rect">
            <a:avLst/>
          </a:prstGeom>
          <a:noFill/>
        </p:spPr>
        <p:txBody>
          <a:bodyPr wrap="square">
            <a:spAutoFit/>
          </a:bodyPr>
          <a:lstStyle/>
          <a:p>
            <a:r>
              <a:rPr lang="en-US" sz="5000" b="1" dirty="0">
                <a:solidFill>
                  <a:srgbClr val="FFFF00"/>
                </a:solidFill>
              </a:rPr>
              <a:t>Leader: </a:t>
            </a:r>
            <a:r>
              <a:rPr lang="en-US" sz="5000" dirty="0"/>
              <a:t>If only the heavens would tear open and God would come down!</a:t>
            </a:r>
          </a:p>
          <a:p>
            <a:endParaRPr lang="en-US" sz="3600" dirty="0"/>
          </a:p>
          <a:p>
            <a:r>
              <a:rPr lang="en-US" sz="5000" b="1" dirty="0">
                <a:solidFill>
                  <a:srgbClr val="00B0F0"/>
                </a:solidFill>
              </a:rPr>
              <a:t>People: </a:t>
            </a:r>
            <a:r>
              <a:rPr lang="en-US" sz="5000" dirty="0"/>
              <a:t>The mountains would shake and tremble - all earth would stand in</a:t>
            </a:r>
          </a:p>
          <a:p>
            <a:r>
              <a:rPr lang="en-US" sz="5000" dirty="0"/>
              <a:t>awe!</a:t>
            </a:r>
          </a:p>
        </p:txBody>
      </p:sp>
    </p:spTree>
    <p:extLst>
      <p:ext uri="{BB962C8B-B14F-4D97-AF65-F5344CB8AC3E}">
        <p14:creationId xmlns:p14="http://schemas.microsoft.com/office/powerpoint/2010/main" val="3028967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BB3ADB-ACFC-497D-AEE0-3BF8A673E2E7}"/>
              </a:ext>
            </a:extLst>
          </p:cNvPr>
          <p:cNvSpPr txBox="1"/>
          <p:nvPr/>
        </p:nvSpPr>
        <p:spPr>
          <a:xfrm>
            <a:off x="1017916" y="500331"/>
            <a:ext cx="9713343" cy="600164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And now, with the confidence of children of God, let us pray: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THE LORD’S PRAYER</a:t>
            </a:r>
          </a:p>
        </p:txBody>
      </p:sp>
    </p:spTree>
    <p:extLst>
      <p:ext uri="{BB962C8B-B14F-4D97-AF65-F5344CB8AC3E}">
        <p14:creationId xmlns:p14="http://schemas.microsoft.com/office/powerpoint/2010/main" val="2572294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0F86E1-E30A-4D5D-9EF1-9866D3075D23}"/>
              </a:ext>
            </a:extLst>
          </p:cNvPr>
          <p:cNvSpPr txBox="1"/>
          <p:nvPr/>
        </p:nvSpPr>
        <p:spPr>
          <a:xfrm>
            <a:off x="284672" y="707366"/>
            <a:ext cx="10748513" cy="526297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BREAKING THE BREAD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GIVING THE BREAD AND CUP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body of Christ, given for you.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blood of Christ, given for you.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2702405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A08D3C-18F5-4A2B-A13E-1D893A9A5BE0}"/>
              </a:ext>
            </a:extLst>
          </p:cNvPr>
          <p:cNvSpPr txBox="1"/>
          <p:nvPr/>
        </p:nvSpPr>
        <p:spPr>
          <a:xfrm>
            <a:off x="439946" y="497797"/>
            <a:ext cx="610318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HYMN OR SONG</a:t>
            </a:r>
          </a:p>
        </p:txBody>
      </p:sp>
      <p:sp>
        <p:nvSpPr>
          <p:cNvPr id="6" name="TextBox 5">
            <a:extLst>
              <a:ext uri="{FF2B5EF4-FFF2-40B4-BE49-F238E27FC236}">
                <a16:creationId xmlns:a16="http://schemas.microsoft.com/office/drawing/2014/main" id="{A10826BE-C386-44F2-B26F-328B9303C14D}"/>
              </a:ext>
            </a:extLst>
          </p:cNvPr>
          <p:cNvSpPr txBox="1"/>
          <p:nvPr/>
        </p:nvSpPr>
        <p:spPr>
          <a:xfrm>
            <a:off x="439946" y="2000462"/>
            <a:ext cx="10368951"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DISMISSAL WITH BLESSING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Go forth in peace.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grace of the Lord Jesus Christ,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And the love of God, and the communion of the Holy Spirit be with you all.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3175611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9CF0A1-3B8F-4A0F-81EE-CCAD4D5D5371}"/>
              </a:ext>
            </a:extLst>
          </p:cNvPr>
          <p:cNvSpPr/>
          <p:nvPr/>
        </p:nvSpPr>
        <p:spPr>
          <a:xfrm>
            <a:off x="1268396" y="659670"/>
            <a:ext cx="9655207" cy="1015663"/>
          </a:xfrm>
          <a:prstGeom prst="rect">
            <a:avLst/>
          </a:prstGeom>
        </p:spPr>
        <p:txBody>
          <a:bodyPr wrap="none">
            <a:spAutoFit/>
          </a:bodyPr>
          <a:lstStyle/>
          <a:p>
            <a:r>
              <a:rPr lang="en-US" sz="6000" b="1" dirty="0">
                <a:solidFill>
                  <a:schemeClr val="bg1"/>
                </a:solidFill>
                <a:latin typeface="Times New Roman" panose="02020603050405020304" pitchFamily="18" charset="0"/>
                <a:ea typeface="Times New Roman" panose="02020603050405020304" pitchFamily="18" charset="0"/>
              </a:rPr>
              <a:t>Extinguishing of the Candles</a:t>
            </a:r>
            <a:endParaRPr lang="en-US" sz="6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9514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98B8D3-5663-482A-B1D6-EDA1B174D15B}"/>
              </a:ext>
            </a:extLst>
          </p:cNvPr>
          <p:cNvSpPr txBox="1"/>
          <p:nvPr/>
        </p:nvSpPr>
        <p:spPr>
          <a:xfrm>
            <a:off x="862643" y="2656936"/>
            <a:ext cx="10222300" cy="3046988"/>
          </a:xfrm>
          <a:prstGeom prst="rect">
            <a:avLst/>
          </a:prstGeom>
          <a:noFill/>
        </p:spPr>
        <p:txBody>
          <a:bodyPr wrap="square" rtlCol="0">
            <a:spAutoFit/>
          </a:bodyPr>
          <a:lstStyle/>
          <a:p>
            <a:pPr algn="ctr"/>
            <a:r>
              <a:rPr lang="en-US" sz="9600" b="1" dirty="0">
                <a:solidFill>
                  <a:schemeClr val="accent6">
                    <a:lumMod val="50000"/>
                  </a:schemeClr>
                </a:solidFill>
                <a:latin typeface="AR CENA" panose="02000000000000000000" pitchFamily="2" charset="0"/>
              </a:rPr>
              <a:t>Song of </a:t>
            </a:r>
          </a:p>
          <a:p>
            <a:pPr algn="ctr"/>
            <a:r>
              <a:rPr lang="en-US" sz="9600" b="1" dirty="0">
                <a:solidFill>
                  <a:schemeClr val="accent6">
                    <a:lumMod val="50000"/>
                  </a:schemeClr>
                </a:solidFill>
                <a:latin typeface="AR CENA" panose="02000000000000000000" pitchFamily="2" charset="0"/>
              </a:rPr>
              <a:t>Sending Forth</a:t>
            </a:r>
          </a:p>
        </p:txBody>
      </p:sp>
    </p:spTree>
    <p:extLst>
      <p:ext uri="{BB962C8B-B14F-4D97-AF65-F5344CB8AC3E}">
        <p14:creationId xmlns:p14="http://schemas.microsoft.com/office/powerpoint/2010/main" val="2163506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1C81A-435A-42B7-A56E-8D3A575A39AA}"/>
              </a:ext>
            </a:extLst>
          </p:cNvPr>
          <p:cNvSpPr/>
          <p:nvPr/>
        </p:nvSpPr>
        <p:spPr>
          <a:xfrm>
            <a:off x="1529686" y="2624405"/>
            <a:ext cx="9132628" cy="2215991"/>
          </a:xfrm>
          <a:prstGeom prst="rect">
            <a:avLst/>
          </a:prstGeom>
        </p:spPr>
        <p:txBody>
          <a:bodyPr wrap="none">
            <a:spAutoFit/>
          </a:bodyPr>
          <a:lstStyle/>
          <a:p>
            <a:r>
              <a:rPr lang="en-US" sz="13800" b="1" dirty="0">
                <a:solidFill>
                  <a:schemeClr val="bg1"/>
                </a:solidFill>
                <a:latin typeface="Times New Roman" panose="02020603050405020304" pitchFamily="18" charset="0"/>
                <a:ea typeface="Times New Roman" panose="02020603050405020304" pitchFamily="18" charset="0"/>
              </a:rPr>
              <a:t>Benediction</a:t>
            </a:r>
            <a:endParaRPr lang="en-US" sz="13800" b="1" dirty="0">
              <a:solidFill>
                <a:schemeClr val="bg1"/>
              </a:solidFill>
            </a:endParaRPr>
          </a:p>
        </p:txBody>
      </p:sp>
    </p:spTree>
    <p:extLst>
      <p:ext uri="{BB962C8B-B14F-4D97-AF65-F5344CB8AC3E}">
        <p14:creationId xmlns:p14="http://schemas.microsoft.com/office/powerpoint/2010/main" val="374029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E64BBD-56B0-C7AA-4357-E836C6103D9E}"/>
              </a:ext>
            </a:extLst>
          </p:cNvPr>
          <p:cNvSpPr txBox="1"/>
          <p:nvPr/>
        </p:nvSpPr>
        <p:spPr>
          <a:xfrm>
            <a:off x="460611" y="582009"/>
            <a:ext cx="11270777" cy="5909310"/>
          </a:xfrm>
          <a:prstGeom prst="rect">
            <a:avLst/>
          </a:prstGeom>
          <a:noFill/>
        </p:spPr>
        <p:txBody>
          <a:bodyPr wrap="square">
            <a:spAutoFit/>
          </a:bodyPr>
          <a:lstStyle/>
          <a:p>
            <a:r>
              <a:rPr lang="en-US" sz="5000" b="1" dirty="0">
                <a:solidFill>
                  <a:srgbClr val="FFFF00"/>
                </a:solidFill>
              </a:rPr>
              <a:t>Leader:</a:t>
            </a:r>
            <a:r>
              <a:rPr lang="en-US" sz="5400" dirty="0"/>
              <a:t> People have turned their backs on God, believing that they, under their own power, can right all wrongs.</a:t>
            </a:r>
          </a:p>
          <a:p>
            <a:endParaRPr lang="en-US" sz="4000" dirty="0"/>
          </a:p>
          <a:p>
            <a:r>
              <a:rPr lang="en-US" sz="5000" b="1" dirty="0">
                <a:solidFill>
                  <a:srgbClr val="00B0F0"/>
                </a:solidFill>
              </a:rPr>
              <a:t>People:</a:t>
            </a:r>
            <a:r>
              <a:rPr lang="en-US" sz="5400" dirty="0"/>
              <a:t> We have failed miserably when we depend only on ourselves.</a:t>
            </a:r>
          </a:p>
        </p:txBody>
      </p:sp>
    </p:spTree>
    <p:extLst>
      <p:ext uri="{BB962C8B-B14F-4D97-AF65-F5344CB8AC3E}">
        <p14:creationId xmlns:p14="http://schemas.microsoft.com/office/powerpoint/2010/main" val="233065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993475-1399-F870-93D6-37D87566E4CF}"/>
              </a:ext>
            </a:extLst>
          </p:cNvPr>
          <p:cNvSpPr txBox="1"/>
          <p:nvPr/>
        </p:nvSpPr>
        <p:spPr>
          <a:xfrm>
            <a:off x="220639" y="889843"/>
            <a:ext cx="11750722" cy="4862870"/>
          </a:xfrm>
          <a:prstGeom prst="rect">
            <a:avLst/>
          </a:prstGeom>
          <a:noFill/>
        </p:spPr>
        <p:txBody>
          <a:bodyPr wrap="square">
            <a:spAutoFit/>
          </a:bodyPr>
          <a:lstStyle/>
          <a:p>
            <a:r>
              <a:rPr lang="en-US" sz="5000" b="1" dirty="0">
                <a:solidFill>
                  <a:srgbClr val="FFFF00"/>
                </a:solidFill>
              </a:rPr>
              <a:t>Leader: </a:t>
            </a:r>
            <a:r>
              <a:rPr lang="en-US" sz="5400" dirty="0"/>
              <a:t>Be with us, O Lord. Tear open our hearts and pour your love into our</a:t>
            </a:r>
          </a:p>
          <a:p>
            <a:r>
              <a:rPr lang="en-US" sz="5400" dirty="0"/>
              <a:t>lives.</a:t>
            </a:r>
          </a:p>
          <a:p>
            <a:endParaRPr lang="en-US" sz="3600" dirty="0"/>
          </a:p>
          <a:p>
            <a:r>
              <a:rPr lang="en-US" sz="5000" b="1" dirty="0">
                <a:solidFill>
                  <a:srgbClr val="00B0F0"/>
                </a:solidFill>
              </a:rPr>
              <a:t>People: </a:t>
            </a:r>
            <a:r>
              <a:rPr lang="en-US" sz="5400" dirty="0"/>
              <a:t>Give us confidence in you, for you are always with us. AMEN.</a:t>
            </a:r>
          </a:p>
        </p:txBody>
      </p:sp>
    </p:spTree>
    <p:extLst>
      <p:ext uri="{BB962C8B-B14F-4D97-AF65-F5344CB8AC3E}">
        <p14:creationId xmlns:p14="http://schemas.microsoft.com/office/powerpoint/2010/main" val="4096821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 name="Rectangle 14">
            <a:extLst>
              <a:ext uri="{FF2B5EF4-FFF2-40B4-BE49-F238E27FC236}">
                <a16:creationId xmlns:a16="http://schemas.microsoft.com/office/drawing/2014/main" id="{C19E4D56-5E62-4549-BCC4-A82368B2A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3F3F0-8E08-4195-BEDB-14B7D11086D4}"/>
              </a:ext>
            </a:extLst>
          </p:cNvPr>
          <p:cNvSpPr>
            <a:spLocks noGrp="1"/>
          </p:cNvSpPr>
          <p:nvPr>
            <p:ph type="title"/>
          </p:nvPr>
        </p:nvSpPr>
        <p:spPr>
          <a:xfrm>
            <a:off x="2736666" y="834468"/>
            <a:ext cx="6303455" cy="4127545"/>
          </a:xfrm>
        </p:spPr>
        <p:txBody>
          <a:bodyPr vert="horz" lIns="91440" tIns="45720" rIns="91440" bIns="0" rtlCol="0" anchor="ctr">
            <a:normAutofit/>
          </a:bodyPr>
          <a:lstStyle/>
          <a:p>
            <a:pPr algn="ctr"/>
            <a:r>
              <a:rPr lang="en-US" sz="8000" b="1" dirty="0">
                <a:latin typeface="Arial Rounded MT Bold" panose="020F0704030504030204" pitchFamily="34" charset="0"/>
                <a:cs typeface="Calibri Light" panose="020F0302020204030204" pitchFamily="34" charset="0"/>
              </a:rPr>
              <a:t>Opening </a:t>
            </a:r>
            <a:br>
              <a:rPr lang="en-US" sz="8000" b="1" dirty="0">
                <a:latin typeface="Arial Rounded MT Bold" panose="020F0704030504030204" pitchFamily="34" charset="0"/>
                <a:cs typeface="Calibri Light" panose="020F0302020204030204" pitchFamily="34" charset="0"/>
              </a:rPr>
            </a:br>
            <a:r>
              <a:rPr lang="en-US" sz="8000" b="1" dirty="0">
                <a:latin typeface="Arial Rounded MT Bold" panose="020F0704030504030204" pitchFamily="34" charset="0"/>
                <a:cs typeface="Calibri Light" panose="020F0302020204030204" pitchFamily="34" charset="0"/>
              </a:rPr>
              <a:t>Selection</a:t>
            </a:r>
          </a:p>
        </p:txBody>
      </p:sp>
      <p:sp>
        <p:nvSpPr>
          <p:cNvPr id="24" name="Rectangle 16">
            <a:extLst>
              <a:ext uri="{FF2B5EF4-FFF2-40B4-BE49-F238E27FC236}">
                <a16:creationId xmlns:a16="http://schemas.microsoft.com/office/drawing/2014/main" id="{57020A0F-03ED-4D33-B5E8-1BE6A6BB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592817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FA58FA-60F5-4056-8CE8-B8243BE5438A}"/>
              </a:ext>
            </a:extLst>
          </p:cNvPr>
          <p:cNvSpPr/>
          <p:nvPr/>
        </p:nvSpPr>
        <p:spPr>
          <a:xfrm>
            <a:off x="1293962" y="2997860"/>
            <a:ext cx="9894498" cy="1446550"/>
          </a:xfrm>
          <a:prstGeom prst="rect">
            <a:avLst/>
          </a:prstGeom>
        </p:spPr>
        <p:txBody>
          <a:bodyPr wrap="square">
            <a:spAutoFit/>
          </a:bodyPr>
          <a:lstStyle/>
          <a:p>
            <a:pPr algn="ctr"/>
            <a:r>
              <a:rPr lang="en-US" sz="8800" b="1" dirty="0">
                <a:effectLst>
                  <a:outerShdw blurRad="38100" dist="38100" dir="2700000" algn="tl">
                    <a:srgbClr val="000000">
                      <a:alpha val="43137"/>
                    </a:srgbClr>
                  </a:outerShdw>
                </a:effectLst>
                <a:ea typeface="Times New Roman" panose="02020603050405020304" pitchFamily="18" charset="0"/>
              </a:rPr>
              <a:t>Morning Prayer</a:t>
            </a:r>
            <a:endParaRPr lang="en-US" sz="8800"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421950049"/>
      </p:ext>
    </p:extLst>
  </p:cSld>
  <p:clrMapOvr>
    <a:overrideClrMapping bg1="dk1" tx1="lt1" bg2="dk2" tx2="lt2" accent1="accent1" accent2="accent2" accent3="accent3" accent4="accent4" accent5="accent5" accent6="accent6" hlink="hlink" folHlink="folHlink"/>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4.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1568</TotalTime>
  <Words>1247</Words>
  <Application>Microsoft Office PowerPoint</Application>
  <PresentationFormat>Widescreen</PresentationFormat>
  <Paragraphs>126</Paragraphs>
  <Slides>55</Slides>
  <Notes>0</Notes>
  <HiddenSlides>0</HiddenSlides>
  <MMClips>0</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55</vt:i4>
      </vt:variant>
    </vt:vector>
  </HeadingPairs>
  <TitlesOfParts>
    <vt:vector size="79" baseType="lpstr">
      <vt:lpstr>Adobe Devanagari</vt:lpstr>
      <vt:lpstr>Aharoni</vt:lpstr>
      <vt:lpstr>AR CENA</vt:lpstr>
      <vt:lpstr>Arial</vt:lpstr>
      <vt:lpstr>Arial Rounded MT Bold</vt:lpstr>
      <vt:lpstr>Bahnschrift Light</vt:lpstr>
      <vt:lpstr>Bookman Old Style</vt:lpstr>
      <vt:lpstr>Bradley Hand ITC</vt:lpstr>
      <vt:lpstr>Brush Script MT</vt:lpstr>
      <vt:lpstr>Calibri</vt:lpstr>
      <vt:lpstr>Calibri Light</vt:lpstr>
      <vt:lpstr>Calisto MT</vt:lpstr>
      <vt:lpstr>Century Gothic</vt:lpstr>
      <vt:lpstr>Garamond</vt:lpstr>
      <vt:lpstr>Gill Sans MT</vt:lpstr>
      <vt:lpstr>Times New Roman</vt:lpstr>
      <vt:lpstr>Trebuchet MS</vt:lpstr>
      <vt:lpstr>Wingdings 2</vt:lpstr>
      <vt:lpstr>Wingdings 3</vt:lpstr>
      <vt:lpstr>Gallery</vt:lpstr>
      <vt:lpstr>Office Theme</vt:lpstr>
      <vt:lpstr>Slate</vt:lpstr>
      <vt:lpstr>Ion Boardroom</vt:lpstr>
      <vt:lpstr>Berlin</vt:lpstr>
      <vt:lpstr>PowerPoint Presentation</vt:lpstr>
      <vt:lpstr>Church News &amp; Announcements</vt:lpstr>
      <vt:lpstr>PowerPoint Presentation</vt:lpstr>
      <vt:lpstr>PowerPoint Presentation</vt:lpstr>
      <vt:lpstr>PowerPoint Presentation</vt:lpstr>
      <vt:lpstr>PowerPoint Presentation</vt:lpstr>
      <vt:lpstr>PowerPoint Presentation</vt:lpstr>
      <vt:lpstr>Opening  Selection</vt:lpstr>
      <vt:lpstr>PowerPoint Presentation</vt:lpstr>
      <vt:lpstr>Response</vt:lpstr>
      <vt:lpstr>Affirmation  of  Faith</vt:lpstr>
      <vt:lpstr>I believe in God the Father Almighty. The maker of heaven and earth; </vt:lpstr>
      <vt:lpstr>PowerPoint Presentation</vt:lpstr>
      <vt:lpstr>suffered under Pontius Pilate, was crucified, dead, and buried; </vt:lpstr>
      <vt:lpstr>PowerPoint Presentation</vt:lpstr>
      <vt:lpstr>and sitteth at the right hand of God the Father Almighty; from thence he shall come to judge the quick and the dead.</vt:lpstr>
      <vt:lpstr>I believe in the Holy Spirit, the Holy catholic** church, the communion of saints, the forgiveness of sins, </vt:lpstr>
      <vt:lpstr>PowerPoint Presentation</vt:lpstr>
      <vt:lpstr>PowerPoint Presentation</vt:lpstr>
      <vt:lpstr>PowerPoint Presentation</vt:lpstr>
      <vt:lpstr>The Offering  (It’s Giving Time)  (Offering Baskets will not be passed.  Please leave your tithes and offerings in the back of the Sanctuary when entering or leaving.)</vt:lpstr>
      <vt:lpstr>*The Dedication of Tithes and Offering UMH # 588  “All things come of thee, O Lord, and of thine own have we given thee.” AMEN!</vt:lpstr>
      <vt:lpstr>WE Listen for God’s Word</vt:lpstr>
      <vt:lpstr>PowerPoint Presentation</vt:lpstr>
      <vt:lpstr>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L Cohen</dc:creator>
  <cp:lastModifiedBy>Thelma Cohen</cp:lastModifiedBy>
  <cp:revision>85</cp:revision>
  <dcterms:created xsi:type="dcterms:W3CDTF">2019-07-05T15:08:03Z</dcterms:created>
  <dcterms:modified xsi:type="dcterms:W3CDTF">2023-12-02T00:55:52Z</dcterms:modified>
</cp:coreProperties>
</file>