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7" r:id="rId1"/>
    <p:sldMasterId id="2147483970" r:id="rId2"/>
  </p:sldMasterIdLst>
  <p:sldIdLst>
    <p:sldId id="429" r:id="rId3"/>
    <p:sldId id="340" r:id="rId4"/>
    <p:sldId id="311" r:id="rId5"/>
    <p:sldId id="489" r:id="rId6"/>
    <p:sldId id="262" r:id="rId7"/>
    <p:sldId id="476" r:id="rId8"/>
    <p:sldId id="477" r:id="rId9"/>
    <p:sldId id="478" r:id="rId10"/>
    <p:sldId id="506" r:id="rId11"/>
    <p:sldId id="263" r:id="rId12"/>
    <p:sldId id="485" r:id="rId13"/>
    <p:sldId id="488" r:id="rId14"/>
    <p:sldId id="486" r:id="rId15"/>
    <p:sldId id="507" r:id="rId16"/>
    <p:sldId id="266" r:id="rId17"/>
    <p:sldId id="267" r:id="rId18"/>
    <p:sldId id="281" r:id="rId19"/>
    <p:sldId id="286" r:id="rId20"/>
    <p:sldId id="351" r:id="rId21"/>
    <p:sldId id="287" r:id="rId22"/>
    <p:sldId id="352" r:id="rId23"/>
    <p:sldId id="288" r:id="rId24"/>
    <p:sldId id="289" r:id="rId25"/>
    <p:sldId id="353" r:id="rId26"/>
    <p:sldId id="282" r:id="rId27"/>
    <p:sldId id="344" r:id="rId28"/>
    <p:sldId id="428" r:id="rId29"/>
    <p:sldId id="338" r:id="rId30"/>
    <p:sldId id="271" r:id="rId31"/>
    <p:sldId id="519" r:id="rId32"/>
    <p:sldId id="520" r:id="rId33"/>
    <p:sldId id="521" r:id="rId34"/>
    <p:sldId id="522" r:id="rId35"/>
    <p:sldId id="523" r:id="rId36"/>
    <p:sldId id="524" r:id="rId37"/>
    <p:sldId id="525" r:id="rId38"/>
    <p:sldId id="528" r:id="rId39"/>
    <p:sldId id="526" r:id="rId40"/>
    <p:sldId id="527" r:id="rId41"/>
    <p:sldId id="317" r:id="rId42"/>
    <p:sldId id="384" r:id="rId43"/>
    <p:sldId id="495" r:id="rId44"/>
    <p:sldId id="496" r:id="rId45"/>
    <p:sldId id="497" r:id="rId46"/>
    <p:sldId id="498" r:id="rId47"/>
    <p:sldId id="499" r:id="rId48"/>
    <p:sldId id="518" r:id="rId49"/>
    <p:sldId id="500" r:id="rId50"/>
    <p:sldId id="517" r:id="rId51"/>
    <p:sldId id="501" r:id="rId52"/>
    <p:sldId id="504" r:id="rId53"/>
    <p:sldId id="516" r:id="rId54"/>
    <p:sldId id="515" r:id="rId55"/>
    <p:sldId id="513" r:id="rId56"/>
    <p:sldId id="514" r:id="rId57"/>
    <p:sldId id="503" r:id="rId58"/>
    <p:sldId id="270" r:id="rId59"/>
    <p:sldId id="272" r:id="rId60"/>
    <p:sldId id="276" r:id="rId61"/>
    <p:sldId id="505" r:id="rId62"/>
    <p:sldId id="277" r:id="rId63"/>
    <p:sldId id="279" r:id="rId6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4900" autoAdjust="0"/>
    <p:restoredTop sz="94660" autoAdjust="0"/>
  </p:normalViewPr>
  <p:slideViewPr>
    <p:cSldViewPr snapToGrid="0">
      <p:cViewPr>
        <p:scale>
          <a:sx n="80" d="100"/>
          <a:sy n="80" d="100"/>
        </p:scale>
        <p:origin x="1140" y="690"/>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1335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4A262-4B3D-4D48-B066-E23C05606D8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ACC98C4-313A-4946-B4BE-907435F448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CF14A2D-DAC6-4C13-BDE7-81276873C965}"/>
              </a:ext>
            </a:extLst>
          </p:cNvPr>
          <p:cNvSpPr>
            <a:spLocks noGrp="1"/>
          </p:cNvSpPr>
          <p:nvPr>
            <p:ph type="dt" sz="half" idx="10"/>
          </p:nvPr>
        </p:nvSpPr>
        <p:spPr/>
        <p:txBody>
          <a:bodyPr/>
          <a:lstStyle/>
          <a:p>
            <a:fld id="{874AC550-C712-435B-BD88-063685420A5B}" type="datetimeFigureOut">
              <a:rPr lang="en-US" smtClean="0"/>
              <a:t>1/17/2026</a:t>
            </a:fld>
            <a:endParaRPr lang="en-US"/>
          </a:p>
        </p:txBody>
      </p:sp>
      <p:sp>
        <p:nvSpPr>
          <p:cNvPr id="5" name="Footer Placeholder 4">
            <a:extLst>
              <a:ext uri="{FF2B5EF4-FFF2-40B4-BE49-F238E27FC236}">
                <a16:creationId xmlns:a16="http://schemas.microsoft.com/office/drawing/2014/main" id="{CF890E41-C631-47A3-9141-C6180E6B0C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A05E25-48CD-4E45-B869-26823B306C98}"/>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260860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69B67-C87E-4262-81C4-0D386A101D5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8972E2-327E-43CA-8039-B6208501AF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4246E7-331D-4F2A-AF8A-FD10A9818BCB}"/>
              </a:ext>
            </a:extLst>
          </p:cNvPr>
          <p:cNvSpPr>
            <a:spLocks noGrp="1"/>
          </p:cNvSpPr>
          <p:nvPr>
            <p:ph type="dt" sz="half" idx="10"/>
          </p:nvPr>
        </p:nvSpPr>
        <p:spPr/>
        <p:txBody>
          <a:bodyPr/>
          <a:lstStyle/>
          <a:p>
            <a:fld id="{874AC550-C712-435B-BD88-063685420A5B}" type="datetimeFigureOut">
              <a:rPr lang="en-US" smtClean="0"/>
              <a:t>1/17/2026</a:t>
            </a:fld>
            <a:endParaRPr lang="en-US"/>
          </a:p>
        </p:txBody>
      </p:sp>
      <p:sp>
        <p:nvSpPr>
          <p:cNvPr id="5" name="Footer Placeholder 4">
            <a:extLst>
              <a:ext uri="{FF2B5EF4-FFF2-40B4-BE49-F238E27FC236}">
                <a16:creationId xmlns:a16="http://schemas.microsoft.com/office/drawing/2014/main" id="{48550A24-EAF2-4100-B756-7852DBEDD9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581190-3E2E-4743-9B18-3FF8C7756C4F}"/>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584154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3C3978-E171-4938-ACE8-1DEF6859BB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4AB74E-38F2-4DE0-8B41-E8BB5601F5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D508E5-57B5-4B0B-B1C5-B23531AC15BE}"/>
              </a:ext>
            </a:extLst>
          </p:cNvPr>
          <p:cNvSpPr>
            <a:spLocks noGrp="1"/>
          </p:cNvSpPr>
          <p:nvPr>
            <p:ph type="dt" sz="half" idx="10"/>
          </p:nvPr>
        </p:nvSpPr>
        <p:spPr/>
        <p:txBody>
          <a:bodyPr/>
          <a:lstStyle/>
          <a:p>
            <a:fld id="{874AC550-C712-435B-BD88-063685420A5B}" type="datetimeFigureOut">
              <a:rPr lang="en-US" smtClean="0"/>
              <a:t>1/17/2026</a:t>
            </a:fld>
            <a:endParaRPr lang="en-US"/>
          </a:p>
        </p:txBody>
      </p:sp>
      <p:sp>
        <p:nvSpPr>
          <p:cNvPr id="5" name="Footer Placeholder 4">
            <a:extLst>
              <a:ext uri="{FF2B5EF4-FFF2-40B4-BE49-F238E27FC236}">
                <a16:creationId xmlns:a16="http://schemas.microsoft.com/office/drawing/2014/main" id="{07159948-D8B6-4CF1-9DB6-A6D9673BE7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D4910A-7906-4531-8439-F9612FBEB0FB}"/>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2586712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4AC550-C712-435B-BD88-063685420A5B}" type="datetimeFigureOut">
              <a:rPr lang="en-US" smtClean="0"/>
              <a:t>1/17/2026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304621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74AC550-C712-435B-BD88-063685420A5B}" type="datetimeFigureOut">
              <a:rPr lang="en-US" smtClean="0"/>
              <a:t>1/17/2026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1114890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4AC550-C712-435B-BD88-063685420A5B}" type="datetimeFigureOut">
              <a:rPr lang="en-US" smtClean="0"/>
              <a:t>1/17/2026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1606944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4AC550-C712-435B-BD88-063685420A5B}" type="datetimeFigureOut">
              <a:rPr lang="en-US" smtClean="0"/>
              <a:t>1/17/2026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7086096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4AC550-C712-435B-BD88-063685420A5B}" type="datetimeFigureOut">
              <a:rPr lang="en-US" smtClean="0"/>
              <a:t>1/17/2026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40807129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4AC550-C712-435B-BD88-063685420A5B}" type="datetimeFigureOut">
              <a:rPr lang="en-US" smtClean="0"/>
              <a:t>1/17/2026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7365862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4AC550-C712-435B-BD88-063685420A5B}" type="datetimeFigureOut">
              <a:rPr lang="en-US" smtClean="0"/>
              <a:t>1/17/2026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7113128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4AC550-C712-435B-BD88-063685420A5B}" type="datetimeFigureOut">
              <a:rPr lang="en-US" smtClean="0"/>
              <a:t>1/17/2026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609520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13895-374A-4545-A0B9-EA5CCBDE82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C463BB-8014-4B83-9851-F9AC885496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7F6110-7BD4-4CD4-8810-810AE68A143E}"/>
              </a:ext>
            </a:extLst>
          </p:cNvPr>
          <p:cNvSpPr>
            <a:spLocks noGrp="1"/>
          </p:cNvSpPr>
          <p:nvPr>
            <p:ph type="dt" sz="half" idx="10"/>
          </p:nvPr>
        </p:nvSpPr>
        <p:spPr/>
        <p:txBody>
          <a:bodyPr/>
          <a:lstStyle/>
          <a:p>
            <a:fld id="{874AC550-C712-435B-BD88-063685420A5B}" type="datetimeFigureOut">
              <a:rPr lang="en-US" smtClean="0"/>
              <a:t>1/17/2026</a:t>
            </a:fld>
            <a:endParaRPr lang="en-US"/>
          </a:p>
        </p:txBody>
      </p:sp>
      <p:sp>
        <p:nvSpPr>
          <p:cNvPr id="5" name="Footer Placeholder 4">
            <a:extLst>
              <a:ext uri="{FF2B5EF4-FFF2-40B4-BE49-F238E27FC236}">
                <a16:creationId xmlns:a16="http://schemas.microsoft.com/office/drawing/2014/main" id="{46DC20B2-765E-4749-BED7-30381C2154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E5F78D-4930-4A44-9802-4B13D68B9F85}"/>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7380477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4AC550-C712-435B-BD88-063685420A5B}" type="datetimeFigureOut">
              <a:rPr lang="en-US" smtClean="0"/>
              <a:t>1/17/2026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21468944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4AC550-C712-435B-BD88-063685420A5B}" type="datetimeFigureOut">
              <a:rPr lang="en-US" smtClean="0"/>
              <a:t>1/17/2026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101776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4AC550-C712-435B-BD88-063685420A5B}" type="datetimeFigureOut">
              <a:rPr lang="en-US" smtClean="0"/>
              <a:t>1/17/2026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21031806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4AC550-C712-435B-BD88-063685420A5B}" type="datetimeFigureOut">
              <a:rPr lang="en-US" smtClean="0"/>
              <a:t>1/17/2026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3836199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4AC550-C712-435B-BD88-063685420A5B}" type="datetimeFigureOut">
              <a:rPr lang="en-US" smtClean="0"/>
              <a:t>1/17/2026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D87A4-1AC7-450E-9BFC-4DDEDFD576B8}"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3568013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4AC550-C712-435B-BD88-063685420A5B}" type="datetimeFigureOut">
              <a:rPr lang="en-US" smtClean="0"/>
              <a:t>1/17/2026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9166592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74AC550-C712-435B-BD88-063685420A5B}" type="datetimeFigureOut">
              <a:rPr lang="en-US" smtClean="0"/>
              <a:t>1/17/2026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5179898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74AC550-C712-435B-BD88-063685420A5B}" type="datetimeFigureOut">
              <a:rPr lang="en-US" smtClean="0"/>
              <a:t>1/17/2026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2839232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4AC550-C712-435B-BD88-063685420A5B}" type="datetimeFigureOut">
              <a:rPr lang="en-US" smtClean="0"/>
              <a:t>1/17/2026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19590978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4AC550-C712-435B-BD88-063685420A5B}" type="datetimeFigureOut">
              <a:rPr lang="en-US" smtClean="0"/>
              <a:t>1/17/2026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2768488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35654-7401-41C1-A3B0-9FF2C9139F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C9FA749-17B1-40E1-A31B-20506472AE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E8AA42-E290-4C7A-A6F1-C7BD3051BB2A}"/>
              </a:ext>
            </a:extLst>
          </p:cNvPr>
          <p:cNvSpPr>
            <a:spLocks noGrp="1"/>
          </p:cNvSpPr>
          <p:nvPr>
            <p:ph type="dt" sz="half" idx="10"/>
          </p:nvPr>
        </p:nvSpPr>
        <p:spPr/>
        <p:txBody>
          <a:bodyPr/>
          <a:lstStyle/>
          <a:p>
            <a:fld id="{874AC550-C712-435B-BD88-063685420A5B}" type="datetimeFigureOut">
              <a:rPr lang="en-US" smtClean="0"/>
              <a:t>1/17/2026</a:t>
            </a:fld>
            <a:endParaRPr lang="en-US"/>
          </a:p>
        </p:txBody>
      </p:sp>
      <p:sp>
        <p:nvSpPr>
          <p:cNvPr id="5" name="Footer Placeholder 4">
            <a:extLst>
              <a:ext uri="{FF2B5EF4-FFF2-40B4-BE49-F238E27FC236}">
                <a16:creationId xmlns:a16="http://schemas.microsoft.com/office/drawing/2014/main" id="{8558AD5E-F395-4975-8778-73E238AADF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48D567-3B24-4DE8-85A0-41931D65BE4E}"/>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659199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97041-23D0-44C5-9CB1-EB1F82693F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077AA8-E98D-4E0E-98B8-7989191FE9B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C94955E-6A62-4435-B5B8-F6EA5322650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2F4BD6-3372-45D6-9D3B-305C103371A5}"/>
              </a:ext>
            </a:extLst>
          </p:cNvPr>
          <p:cNvSpPr>
            <a:spLocks noGrp="1"/>
          </p:cNvSpPr>
          <p:nvPr>
            <p:ph type="dt" sz="half" idx="10"/>
          </p:nvPr>
        </p:nvSpPr>
        <p:spPr/>
        <p:txBody>
          <a:bodyPr/>
          <a:lstStyle/>
          <a:p>
            <a:fld id="{874AC550-C712-435B-BD88-063685420A5B}" type="datetimeFigureOut">
              <a:rPr lang="en-US" smtClean="0"/>
              <a:t>1/17/2026</a:t>
            </a:fld>
            <a:endParaRPr lang="en-US"/>
          </a:p>
        </p:txBody>
      </p:sp>
      <p:sp>
        <p:nvSpPr>
          <p:cNvPr id="6" name="Footer Placeholder 5">
            <a:extLst>
              <a:ext uri="{FF2B5EF4-FFF2-40B4-BE49-F238E27FC236}">
                <a16:creationId xmlns:a16="http://schemas.microsoft.com/office/drawing/2014/main" id="{B824D8DE-BE93-436F-8D5D-2ECCC9F6FE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1B0B15-7DAE-4544-BE18-7C15BAB17F37}"/>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828824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13933-5AC5-4873-B2C7-5AB021AA36B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74DE3C-0A7E-49CA-8DF6-D7841987A0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DBAB19-ECDC-434C-863F-4A309F6C39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54D6E7-76AA-4BF2-9DF1-091B4B8672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34FAA68-D950-4349-B243-B3EFFC2BE2D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48C39D6-C513-41C4-8DDD-8FD98070B902}"/>
              </a:ext>
            </a:extLst>
          </p:cNvPr>
          <p:cNvSpPr>
            <a:spLocks noGrp="1"/>
          </p:cNvSpPr>
          <p:nvPr>
            <p:ph type="dt" sz="half" idx="10"/>
          </p:nvPr>
        </p:nvSpPr>
        <p:spPr/>
        <p:txBody>
          <a:bodyPr/>
          <a:lstStyle/>
          <a:p>
            <a:fld id="{874AC550-C712-435B-BD88-063685420A5B}" type="datetimeFigureOut">
              <a:rPr lang="en-US" smtClean="0"/>
              <a:t>1/17/2026</a:t>
            </a:fld>
            <a:endParaRPr lang="en-US"/>
          </a:p>
        </p:txBody>
      </p:sp>
      <p:sp>
        <p:nvSpPr>
          <p:cNvPr id="8" name="Footer Placeholder 7">
            <a:extLst>
              <a:ext uri="{FF2B5EF4-FFF2-40B4-BE49-F238E27FC236}">
                <a16:creationId xmlns:a16="http://schemas.microsoft.com/office/drawing/2014/main" id="{97823938-76C2-4F2D-9756-F53FADB364D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6AEFD04-1F04-42C4-AA6D-BD25F7BD5F90}"/>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2912762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59689-3B2B-4824-90D1-455F75D019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118D726-6EF3-47E2-92E8-F16F74130357}"/>
              </a:ext>
            </a:extLst>
          </p:cNvPr>
          <p:cNvSpPr>
            <a:spLocks noGrp="1"/>
          </p:cNvSpPr>
          <p:nvPr>
            <p:ph type="dt" sz="half" idx="10"/>
          </p:nvPr>
        </p:nvSpPr>
        <p:spPr/>
        <p:txBody>
          <a:bodyPr/>
          <a:lstStyle/>
          <a:p>
            <a:fld id="{874AC550-C712-435B-BD88-063685420A5B}" type="datetimeFigureOut">
              <a:rPr lang="en-US" smtClean="0"/>
              <a:t>1/17/2026</a:t>
            </a:fld>
            <a:endParaRPr lang="en-US"/>
          </a:p>
        </p:txBody>
      </p:sp>
      <p:sp>
        <p:nvSpPr>
          <p:cNvPr id="4" name="Footer Placeholder 3">
            <a:extLst>
              <a:ext uri="{FF2B5EF4-FFF2-40B4-BE49-F238E27FC236}">
                <a16:creationId xmlns:a16="http://schemas.microsoft.com/office/drawing/2014/main" id="{2D0195A4-5606-45A2-A527-14065F0BFF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A30EAA8-4458-43E2-933D-E0F4EDFA3B1E}"/>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668921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AFEF7C-7A43-40F7-BC66-B59261B85EF0}"/>
              </a:ext>
            </a:extLst>
          </p:cNvPr>
          <p:cNvSpPr>
            <a:spLocks noGrp="1"/>
          </p:cNvSpPr>
          <p:nvPr>
            <p:ph type="dt" sz="half" idx="10"/>
          </p:nvPr>
        </p:nvSpPr>
        <p:spPr/>
        <p:txBody>
          <a:bodyPr/>
          <a:lstStyle/>
          <a:p>
            <a:fld id="{874AC550-C712-435B-BD88-063685420A5B}" type="datetimeFigureOut">
              <a:rPr lang="en-US" smtClean="0"/>
              <a:t>1/17/2026</a:t>
            </a:fld>
            <a:endParaRPr lang="en-US"/>
          </a:p>
        </p:txBody>
      </p:sp>
      <p:sp>
        <p:nvSpPr>
          <p:cNvPr id="3" name="Footer Placeholder 2">
            <a:extLst>
              <a:ext uri="{FF2B5EF4-FFF2-40B4-BE49-F238E27FC236}">
                <a16:creationId xmlns:a16="http://schemas.microsoft.com/office/drawing/2014/main" id="{07099C85-06F4-4C3B-B002-9FB22E96B7A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01A9C42-2265-4749-BA0D-BA571ACE11B8}"/>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3184193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22008-0B41-4FC3-84A2-F662C7C20F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15135A8-AD40-4F52-AF6A-9758055620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9B367B5-2D41-4023-B867-8D677E8C1D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EA13CC-929F-45E3-B4BB-BC4875C4AA86}"/>
              </a:ext>
            </a:extLst>
          </p:cNvPr>
          <p:cNvSpPr>
            <a:spLocks noGrp="1"/>
          </p:cNvSpPr>
          <p:nvPr>
            <p:ph type="dt" sz="half" idx="10"/>
          </p:nvPr>
        </p:nvSpPr>
        <p:spPr/>
        <p:txBody>
          <a:bodyPr/>
          <a:lstStyle/>
          <a:p>
            <a:fld id="{874AC550-C712-435B-BD88-063685420A5B}" type="datetimeFigureOut">
              <a:rPr lang="en-US" smtClean="0"/>
              <a:t>1/17/2026</a:t>
            </a:fld>
            <a:endParaRPr lang="en-US"/>
          </a:p>
        </p:txBody>
      </p:sp>
      <p:sp>
        <p:nvSpPr>
          <p:cNvPr id="6" name="Footer Placeholder 5">
            <a:extLst>
              <a:ext uri="{FF2B5EF4-FFF2-40B4-BE49-F238E27FC236}">
                <a16:creationId xmlns:a16="http://schemas.microsoft.com/office/drawing/2014/main" id="{8ED0D339-7934-49FC-A0A0-34AC86BECF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94E1D7-5D4C-4A87-B264-8BA808D2BDC8}"/>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2568860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2CC1E-62AB-4512-9FC2-8CE2A8F5EF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7D4EAE-A22B-42DF-ADBC-B1446F1BF5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CA3143-0AFF-45A4-BCCA-785E52FCE6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4F22DC-3597-4559-9EF0-26AE17EA699D}"/>
              </a:ext>
            </a:extLst>
          </p:cNvPr>
          <p:cNvSpPr>
            <a:spLocks noGrp="1"/>
          </p:cNvSpPr>
          <p:nvPr>
            <p:ph type="dt" sz="half" idx="10"/>
          </p:nvPr>
        </p:nvSpPr>
        <p:spPr/>
        <p:txBody>
          <a:bodyPr/>
          <a:lstStyle/>
          <a:p>
            <a:fld id="{874AC550-C712-435B-BD88-063685420A5B}" type="datetimeFigureOut">
              <a:rPr lang="en-US" smtClean="0"/>
              <a:t>1/17/2026</a:t>
            </a:fld>
            <a:endParaRPr lang="en-US"/>
          </a:p>
        </p:txBody>
      </p:sp>
      <p:sp>
        <p:nvSpPr>
          <p:cNvPr id="6" name="Footer Placeholder 5">
            <a:extLst>
              <a:ext uri="{FF2B5EF4-FFF2-40B4-BE49-F238E27FC236}">
                <a16:creationId xmlns:a16="http://schemas.microsoft.com/office/drawing/2014/main" id="{06B83796-CD8A-492B-8131-4FEAE75C12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8F97B3-01FB-4792-B89D-F455EB648B2D}"/>
              </a:ext>
            </a:extLst>
          </p:cNvPr>
          <p:cNvSpPr>
            <a:spLocks noGrp="1"/>
          </p:cNvSpPr>
          <p:nvPr>
            <p:ph type="sldNum" sz="quarter" idx="12"/>
          </p:nvPr>
        </p:nvSpPr>
        <p:spPr/>
        <p:txBody>
          <a:bodyPr/>
          <a:lstStyle/>
          <a:p>
            <a:fld id="{EDBD87A4-1AC7-450E-9BFC-4DDEDFD576B8}" type="slidenum">
              <a:rPr lang="en-US" smtClean="0"/>
              <a:t>‹#›</a:t>
            </a:fld>
            <a:endParaRPr lang="en-US"/>
          </a:p>
        </p:txBody>
      </p:sp>
    </p:spTree>
    <p:extLst>
      <p:ext uri="{BB962C8B-B14F-4D97-AF65-F5344CB8AC3E}">
        <p14:creationId xmlns:p14="http://schemas.microsoft.com/office/powerpoint/2010/main" val="837622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97BEB0-E877-4195-8E6A-F1ADC4D1BC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4684188-DD8E-46C1-8391-94FD5ADFEC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F1E014-9B0C-471B-B88D-611A8DB1F8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4AC550-C712-435B-BD88-063685420A5B}" type="datetimeFigureOut">
              <a:rPr lang="en-US" smtClean="0"/>
              <a:t>1/17/2026</a:t>
            </a:fld>
            <a:endParaRPr lang="en-US"/>
          </a:p>
        </p:txBody>
      </p:sp>
      <p:sp>
        <p:nvSpPr>
          <p:cNvPr id="5" name="Footer Placeholder 4">
            <a:extLst>
              <a:ext uri="{FF2B5EF4-FFF2-40B4-BE49-F238E27FC236}">
                <a16:creationId xmlns:a16="http://schemas.microsoft.com/office/drawing/2014/main" id="{34C80F8B-4FAC-4532-A71E-10B16C44B1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7CDDBF4-BAA9-452C-A6BD-DBC5E10326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BD87A4-1AC7-450E-9BFC-4DDEDFD576B8}" type="slidenum">
              <a:rPr lang="en-US" smtClean="0"/>
              <a:t>‹#›</a:t>
            </a:fld>
            <a:endParaRPr lang="en-US"/>
          </a:p>
        </p:txBody>
      </p:sp>
    </p:spTree>
    <p:extLst>
      <p:ext uri="{BB962C8B-B14F-4D97-AF65-F5344CB8AC3E}">
        <p14:creationId xmlns:p14="http://schemas.microsoft.com/office/powerpoint/2010/main" val="2024284306"/>
      </p:ext>
    </p:extLst>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 id="214748396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874AC550-C712-435B-BD88-063685420A5B}" type="datetimeFigureOut">
              <a:rPr lang="en-US" smtClean="0"/>
              <a:t>1/17/2026</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EDBD87A4-1AC7-450E-9BFC-4DDEDFD576B8}" type="slidenum">
              <a:rPr lang="en-US" smtClean="0"/>
              <a:t>‹#›</a:t>
            </a:fld>
            <a:endParaRPr lang="en-US"/>
          </a:p>
        </p:txBody>
      </p:sp>
    </p:spTree>
    <p:extLst>
      <p:ext uri="{BB962C8B-B14F-4D97-AF65-F5344CB8AC3E}">
        <p14:creationId xmlns:p14="http://schemas.microsoft.com/office/powerpoint/2010/main" val="2825698159"/>
      </p:ext>
    </p:extLst>
  </p:cSld>
  <p:clrMap bg1="dk1" tx1="lt1" bg2="dk2" tx2="lt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 id="2147483982" r:id="rId12"/>
    <p:sldLayoutId id="2147483983" r:id="rId13"/>
    <p:sldLayoutId id="2147483984" r:id="rId14"/>
    <p:sldLayoutId id="2147483985" r:id="rId15"/>
    <p:sldLayoutId id="2147483986" r:id="rId16"/>
    <p:sldLayoutId id="214748398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pixabay.com/en/choir-joyfull-gospel-cheering-305352/"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pixabay.com/en/choir-joyfull-gospel-cheering-305352/"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pixabay.com/en/choir-joyfull-gospel-cheering-305352/"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pixabay.com/en/choir-joyfull-gospel-cheering-305352/"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pixabay.com/en/choir-joyfull-gospel-cheering-305352/"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pixabay.com/en/sunrise-mountains-nature-orange-sky-1132614/" TargetMode="External"/><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hyperlink" Target="https://www.biblegateway.com/passage/?search=John%201%3A29-42%2C%20ESV&amp;version=ESV#fen-ESV-26068a" TargetMode="External"/><Relationship Id="rId2" Type="http://schemas.openxmlformats.org/officeDocument/2006/relationships/image" Target="../media/image20.jp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DC08EB-66BA-59C8-F9D4-1E60536DD183}"/>
              </a:ext>
            </a:extLst>
          </p:cNvPr>
          <p:cNvSpPr txBox="1"/>
          <p:nvPr/>
        </p:nvSpPr>
        <p:spPr>
          <a:xfrm>
            <a:off x="1920915" y="127590"/>
            <a:ext cx="7726220" cy="1323439"/>
          </a:xfrm>
          <a:prstGeom prst="rect">
            <a:avLst/>
          </a:prstGeom>
          <a:noFill/>
        </p:spPr>
        <p:txBody>
          <a:bodyPr wrap="square" rtlCol="0">
            <a:spAutoFit/>
          </a:bodyPr>
          <a:lstStyle/>
          <a:p>
            <a:r>
              <a:rPr lang="en-US" sz="8000" i="1" dirty="0">
                <a:solidFill>
                  <a:schemeClr val="bg1"/>
                </a:solidFill>
                <a:effectLst>
                  <a:outerShdw blurRad="38100" dist="38100" dir="2700000" algn="tl">
                    <a:srgbClr val="000000">
                      <a:alpha val="43137"/>
                    </a:srgbClr>
                  </a:outerShdw>
                </a:effectLst>
                <a:latin typeface="Edwardian Script ITC" panose="030303020407070D0804" pitchFamily="66" charset="0"/>
              </a:rPr>
              <a:t>Sunday, January  18th</a:t>
            </a:r>
            <a:endParaRPr lang="en-GB" sz="8000" i="1" dirty="0">
              <a:solidFill>
                <a:schemeClr val="bg1"/>
              </a:solidFill>
              <a:effectLst>
                <a:outerShdw blurRad="38100" dist="38100" dir="2700000" algn="tl">
                  <a:srgbClr val="000000">
                    <a:alpha val="43137"/>
                  </a:srgbClr>
                </a:outerShdw>
              </a:effectLst>
              <a:latin typeface="Edwardian Script ITC" panose="030303020407070D0804" pitchFamily="66" charset="0"/>
            </a:endParaRPr>
          </a:p>
        </p:txBody>
      </p:sp>
    </p:spTree>
    <p:extLst>
      <p:ext uri="{BB962C8B-B14F-4D97-AF65-F5344CB8AC3E}">
        <p14:creationId xmlns:p14="http://schemas.microsoft.com/office/powerpoint/2010/main" val="4175668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extLst>
              <a:ext uri="{837473B0-CC2E-450A-ABE3-18F120FF3D39}">
                <a1611:picAttrSrcUrl xmlns:a1611="http://schemas.microsoft.com/office/drawing/2016/11/main" r:id="rId3"/>
              </a:ext>
            </a:extLst>
          </a:blip>
          <a:srcRect/>
          <a:stretch>
            <a:fillRect t="-47000" b="-4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3F3F0-8E08-4195-BEDB-14B7D11086D4}"/>
              </a:ext>
            </a:extLst>
          </p:cNvPr>
          <p:cNvSpPr>
            <a:spLocks noGrp="1"/>
          </p:cNvSpPr>
          <p:nvPr>
            <p:ph type="title"/>
          </p:nvPr>
        </p:nvSpPr>
        <p:spPr>
          <a:xfrm>
            <a:off x="407582" y="827741"/>
            <a:ext cx="11064950" cy="5202517"/>
          </a:xfrm>
        </p:spPr>
        <p:txBody>
          <a:bodyPr vert="horz" lIns="91440" tIns="45720" rIns="91440" bIns="0" rtlCol="0" anchor="ctr">
            <a:noAutofit/>
          </a:bodyPr>
          <a:lstStyle/>
          <a:p>
            <a:pPr algn="ctr"/>
            <a:r>
              <a:rPr lang="en-US" sz="7200" b="1" dirty="0">
                <a:solidFill>
                  <a:schemeClr val="bg1"/>
                </a:solidFill>
                <a:latin typeface="Arial Rounded MT Bold" panose="020F0704030504030204" pitchFamily="34" charset="0"/>
                <a:cs typeface="Calibri Light" panose="020F0302020204030204" pitchFamily="34" charset="0"/>
              </a:rPr>
              <a:t>Opening Hymn</a:t>
            </a:r>
            <a:br>
              <a:rPr lang="en-US" sz="7200" b="1" dirty="0">
                <a:solidFill>
                  <a:schemeClr val="bg1"/>
                </a:solidFill>
                <a:latin typeface="Arial Rounded MT Bold" panose="020F0704030504030204" pitchFamily="34" charset="0"/>
                <a:cs typeface="Calibri Light" panose="020F0302020204030204" pitchFamily="34" charset="0"/>
              </a:rPr>
            </a:br>
            <a:br>
              <a:rPr lang="en-US" sz="7200" b="1" dirty="0">
                <a:solidFill>
                  <a:schemeClr val="bg1"/>
                </a:solidFill>
                <a:latin typeface="Arial Rounded MT Bold" panose="020F0704030504030204" pitchFamily="34" charset="0"/>
                <a:cs typeface="Calibri Light" panose="020F0302020204030204" pitchFamily="34" charset="0"/>
              </a:rPr>
            </a:br>
            <a:r>
              <a:rPr lang="en-US" sz="6000" b="1" dirty="0">
                <a:solidFill>
                  <a:schemeClr val="bg1"/>
                </a:solidFill>
                <a:latin typeface="Arial Rounded MT Bold" panose="020F0704030504030204" pitchFamily="34" charset="0"/>
                <a:cs typeface="Calibri Light" panose="020F0302020204030204" pitchFamily="34" charset="0"/>
              </a:rPr>
              <a:t>“WE SHALL OVERCOME”</a:t>
            </a:r>
            <a:br>
              <a:rPr lang="en-US" sz="6000" b="1" dirty="0">
                <a:solidFill>
                  <a:schemeClr val="bg1"/>
                </a:solidFill>
                <a:latin typeface="Arial Rounded MT Bold" panose="020F0704030504030204" pitchFamily="34" charset="0"/>
                <a:cs typeface="Calibri Light" panose="020F0302020204030204" pitchFamily="34" charset="0"/>
              </a:rPr>
            </a:br>
            <a:r>
              <a:rPr lang="en-US" sz="6000" b="1" dirty="0">
                <a:solidFill>
                  <a:schemeClr val="bg1"/>
                </a:solidFill>
                <a:latin typeface="Arial Rounded MT Bold" panose="020F0704030504030204" pitchFamily="34" charset="0"/>
                <a:cs typeface="Calibri Light" panose="020F0302020204030204" pitchFamily="34" charset="0"/>
              </a:rPr>
              <a:t>#533 (versus 1,2,&amp; 5)</a:t>
            </a:r>
            <a:br>
              <a:rPr lang="en-US" sz="7200" b="1" dirty="0">
                <a:solidFill>
                  <a:schemeClr val="bg1"/>
                </a:solidFill>
                <a:latin typeface="Arial Rounded MT Bold" panose="020F0704030504030204" pitchFamily="34" charset="0"/>
                <a:cs typeface="Calibri Light" panose="020F0302020204030204" pitchFamily="34" charset="0"/>
              </a:rPr>
            </a:br>
            <a:endParaRPr lang="en-US" sz="7200" b="1" dirty="0">
              <a:solidFill>
                <a:schemeClr val="bg1"/>
              </a:solidFill>
              <a:latin typeface="Arial Rounded MT Bold" panose="020F0704030504030204" pitchFamily="34" charset="0"/>
              <a:cs typeface="Calibri Light" panose="020F0302020204030204" pitchFamily="34" charset="0"/>
            </a:endParaRPr>
          </a:p>
        </p:txBody>
      </p:sp>
    </p:spTree>
    <p:extLst>
      <p:ext uri="{BB962C8B-B14F-4D97-AF65-F5344CB8AC3E}">
        <p14:creationId xmlns:p14="http://schemas.microsoft.com/office/powerpoint/2010/main" val="3815928171"/>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extLst>
              <a:ext uri="{837473B0-CC2E-450A-ABE3-18F120FF3D39}">
                <a1611:picAttrSrcUrl xmlns:a1611="http://schemas.microsoft.com/office/drawing/2016/11/main" r:id="rId3"/>
              </a:ext>
            </a:extLst>
          </a:blip>
          <a:srcRect/>
          <a:stretch>
            <a:fillRect t="-47000" b="-47000"/>
          </a:stretch>
        </a:blipFill>
        <a:effectLst/>
      </p:bgPr>
    </p:bg>
    <p:spTree>
      <p:nvGrpSpPr>
        <p:cNvPr id="1" name="">
          <a:extLst>
            <a:ext uri="{FF2B5EF4-FFF2-40B4-BE49-F238E27FC236}">
              <a16:creationId xmlns:a16="http://schemas.microsoft.com/office/drawing/2014/main" id="{F8DA57C4-99F1-24B2-BE8F-3D1D289C0CEB}"/>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3BDE41B6-43AB-F038-CF70-0021E5E0967E}"/>
              </a:ext>
            </a:extLst>
          </p:cNvPr>
          <p:cNvSpPr txBox="1"/>
          <p:nvPr/>
        </p:nvSpPr>
        <p:spPr>
          <a:xfrm>
            <a:off x="674582" y="469231"/>
            <a:ext cx="10842835" cy="5632311"/>
          </a:xfrm>
          <a:prstGeom prst="rect">
            <a:avLst/>
          </a:prstGeom>
          <a:noFill/>
        </p:spPr>
        <p:txBody>
          <a:bodyPr wrap="square">
            <a:spAutoFit/>
          </a:bodyPr>
          <a:lstStyle/>
          <a:p>
            <a:pPr marL="1143000" indent="-1143000" algn="ctr">
              <a:buAutoNum type="arabicPeriod"/>
            </a:pPr>
            <a:r>
              <a:rPr lang="en-US" sz="6000" b="1" dirty="0">
                <a:solidFill>
                  <a:schemeClr val="bg1"/>
                </a:solidFill>
              </a:rPr>
              <a:t>We shall overcome, </a:t>
            </a:r>
          </a:p>
          <a:p>
            <a:pPr algn="ctr"/>
            <a:r>
              <a:rPr lang="en-US" sz="6000" b="1" dirty="0">
                <a:solidFill>
                  <a:schemeClr val="bg1"/>
                </a:solidFill>
              </a:rPr>
              <a:t>we shall overcome,</a:t>
            </a:r>
            <a:br>
              <a:rPr lang="en-US" sz="6000" b="1" dirty="0">
                <a:solidFill>
                  <a:schemeClr val="bg1"/>
                </a:solidFill>
              </a:rPr>
            </a:br>
            <a:r>
              <a:rPr lang="en-US" sz="6000" b="1" dirty="0">
                <a:solidFill>
                  <a:schemeClr val="bg1"/>
                </a:solidFill>
              </a:rPr>
              <a:t>we shall overcome someday!</a:t>
            </a:r>
            <a:br>
              <a:rPr lang="en-US" sz="6000" b="1" dirty="0">
                <a:solidFill>
                  <a:schemeClr val="bg1"/>
                </a:solidFill>
              </a:rPr>
            </a:br>
            <a:r>
              <a:rPr lang="en-US" sz="6000" b="1" dirty="0">
                <a:solidFill>
                  <a:schemeClr val="bg1"/>
                </a:solidFill>
              </a:rPr>
              <a:t>Oh, deep in my heart </a:t>
            </a:r>
          </a:p>
          <a:p>
            <a:pPr algn="ctr"/>
            <a:r>
              <a:rPr lang="en-US" sz="6000" b="1" dirty="0">
                <a:solidFill>
                  <a:schemeClr val="bg1"/>
                </a:solidFill>
              </a:rPr>
              <a:t>I do believe</a:t>
            </a:r>
            <a:br>
              <a:rPr lang="en-US" sz="6000" b="1" dirty="0">
                <a:solidFill>
                  <a:schemeClr val="bg1"/>
                </a:solidFill>
              </a:rPr>
            </a:br>
            <a:r>
              <a:rPr lang="en-US" sz="6000" b="1" dirty="0">
                <a:solidFill>
                  <a:schemeClr val="bg1"/>
                </a:solidFill>
              </a:rPr>
              <a:t>we shall overcome someday!</a:t>
            </a:r>
            <a:endParaRPr lang="en-GB" sz="6000" b="1" dirty="0">
              <a:solidFill>
                <a:schemeClr val="bg1"/>
              </a:solidFill>
            </a:endParaRPr>
          </a:p>
        </p:txBody>
      </p:sp>
    </p:spTree>
    <p:extLst>
      <p:ext uri="{BB962C8B-B14F-4D97-AF65-F5344CB8AC3E}">
        <p14:creationId xmlns:p14="http://schemas.microsoft.com/office/powerpoint/2010/main" val="28541239"/>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extLst>
              <a:ext uri="{837473B0-CC2E-450A-ABE3-18F120FF3D39}">
                <a1611:picAttrSrcUrl xmlns:a1611="http://schemas.microsoft.com/office/drawing/2016/11/main" r:id="rId3"/>
              </a:ext>
            </a:extLst>
          </a:blip>
          <a:srcRect/>
          <a:stretch>
            <a:fillRect t="-47000" b="-47000"/>
          </a:stretch>
        </a:blipFill>
        <a:effectLst/>
      </p:bgPr>
    </p:bg>
    <p:spTree>
      <p:nvGrpSpPr>
        <p:cNvPr id="1" name="">
          <a:extLst>
            <a:ext uri="{FF2B5EF4-FFF2-40B4-BE49-F238E27FC236}">
              <a16:creationId xmlns:a16="http://schemas.microsoft.com/office/drawing/2014/main" id="{57368F7E-7425-9D63-6E47-6036970A5B8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497F2CE-9894-BB86-7A89-1FD258FD33D1}"/>
              </a:ext>
            </a:extLst>
          </p:cNvPr>
          <p:cNvSpPr txBox="1"/>
          <p:nvPr/>
        </p:nvSpPr>
        <p:spPr>
          <a:xfrm>
            <a:off x="554266" y="687369"/>
            <a:ext cx="10842835" cy="5078313"/>
          </a:xfrm>
          <a:prstGeom prst="rect">
            <a:avLst/>
          </a:prstGeom>
          <a:noFill/>
        </p:spPr>
        <p:txBody>
          <a:bodyPr wrap="square">
            <a:spAutoFit/>
          </a:bodyPr>
          <a:lstStyle/>
          <a:p>
            <a:pPr algn="ctr"/>
            <a:r>
              <a:rPr lang="en-US" sz="5400" b="1" dirty="0">
                <a:solidFill>
                  <a:schemeClr val="bg1"/>
                </a:solidFill>
              </a:rPr>
              <a:t>2.	We’ll walk hand in hand, we’ll walk hand in hand, we’ll walk hand and hand someday!</a:t>
            </a:r>
            <a:br>
              <a:rPr lang="en-US" sz="5400" b="1" dirty="0">
                <a:solidFill>
                  <a:schemeClr val="bg1"/>
                </a:solidFill>
              </a:rPr>
            </a:br>
            <a:r>
              <a:rPr lang="en-US" sz="5400" b="1" dirty="0">
                <a:solidFill>
                  <a:schemeClr val="bg1"/>
                </a:solidFill>
              </a:rPr>
              <a:t>Oh, deep in my heart </a:t>
            </a:r>
          </a:p>
          <a:p>
            <a:pPr algn="ctr"/>
            <a:r>
              <a:rPr lang="en-US" sz="5400" b="1" dirty="0">
                <a:solidFill>
                  <a:schemeClr val="bg1"/>
                </a:solidFill>
              </a:rPr>
              <a:t>I do believe</a:t>
            </a:r>
            <a:br>
              <a:rPr lang="en-US" sz="5400" b="1" dirty="0">
                <a:solidFill>
                  <a:schemeClr val="bg1"/>
                </a:solidFill>
              </a:rPr>
            </a:br>
            <a:r>
              <a:rPr lang="en-US" sz="5400" b="1" dirty="0">
                <a:solidFill>
                  <a:schemeClr val="bg1"/>
                </a:solidFill>
              </a:rPr>
              <a:t>we’ll walk hand and hand, someday!</a:t>
            </a:r>
            <a:endParaRPr lang="en-GB" sz="5400" b="1" dirty="0">
              <a:solidFill>
                <a:schemeClr val="bg1"/>
              </a:solidFill>
            </a:endParaRPr>
          </a:p>
        </p:txBody>
      </p:sp>
    </p:spTree>
    <p:extLst>
      <p:ext uri="{BB962C8B-B14F-4D97-AF65-F5344CB8AC3E}">
        <p14:creationId xmlns:p14="http://schemas.microsoft.com/office/powerpoint/2010/main" val="3278482675"/>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extLst>
              <a:ext uri="{837473B0-CC2E-450A-ABE3-18F120FF3D39}">
                <a1611:picAttrSrcUrl xmlns:a1611="http://schemas.microsoft.com/office/drawing/2016/11/main" r:id="rId3"/>
              </a:ext>
            </a:extLst>
          </a:blip>
          <a:srcRect/>
          <a:stretch>
            <a:fillRect t="-47000" b="-47000"/>
          </a:stretch>
        </a:blipFill>
        <a:effectLst/>
      </p:bgPr>
    </p:bg>
    <p:spTree>
      <p:nvGrpSpPr>
        <p:cNvPr id="1" name="">
          <a:extLst>
            <a:ext uri="{FF2B5EF4-FFF2-40B4-BE49-F238E27FC236}">
              <a16:creationId xmlns:a16="http://schemas.microsoft.com/office/drawing/2014/main" id="{5B41AD8C-EE77-69B6-D048-75347B5FA738}"/>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484F7068-7F85-DFDC-9E32-779479B8832D}"/>
              </a:ext>
            </a:extLst>
          </p:cNvPr>
          <p:cNvSpPr txBox="1"/>
          <p:nvPr/>
        </p:nvSpPr>
        <p:spPr>
          <a:xfrm>
            <a:off x="465035" y="474345"/>
            <a:ext cx="10983433" cy="5909310"/>
          </a:xfrm>
          <a:prstGeom prst="rect">
            <a:avLst/>
          </a:prstGeom>
          <a:noFill/>
        </p:spPr>
        <p:txBody>
          <a:bodyPr wrap="square">
            <a:spAutoFit/>
          </a:bodyPr>
          <a:lstStyle/>
          <a:p>
            <a:pPr algn="ctr"/>
            <a:r>
              <a:rPr lang="en-US" sz="5400" b="1" i="0" dirty="0">
                <a:solidFill>
                  <a:schemeClr val="bg1"/>
                </a:solidFill>
                <a:effectLst/>
                <a:latin typeface="NotoSansArabicOnly"/>
              </a:rPr>
              <a:t>5. The Lord will see us through,</a:t>
            </a:r>
          </a:p>
          <a:p>
            <a:pPr algn="ctr"/>
            <a:r>
              <a:rPr lang="en-US" sz="5400" b="1" dirty="0">
                <a:solidFill>
                  <a:schemeClr val="bg1"/>
                </a:solidFill>
                <a:latin typeface="NotoSansArabicOnly"/>
              </a:rPr>
              <a:t>The Lord will see us through,</a:t>
            </a:r>
          </a:p>
          <a:p>
            <a:pPr algn="ctr"/>
            <a:r>
              <a:rPr lang="en-US" sz="5400" b="1" dirty="0">
                <a:solidFill>
                  <a:schemeClr val="bg1"/>
                </a:solidFill>
                <a:latin typeface="NotoSansArabicOnly"/>
              </a:rPr>
              <a:t>The Lord will see us through someday!</a:t>
            </a:r>
          </a:p>
          <a:p>
            <a:pPr algn="ctr"/>
            <a:r>
              <a:rPr lang="en-US" sz="5400" b="1" i="0" dirty="0">
                <a:solidFill>
                  <a:schemeClr val="bg1"/>
                </a:solidFill>
                <a:effectLst/>
                <a:latin typeface="NotoSansArabicOnly"/>
              </a:rPr>
              <a:t>Oh, deep in my heart I do believe, The Lord will see us through some</a:t>
            </a:r>
            <a:r>
              <a:rPr lang="en-US" sz="5400" b="1" dirty="0">
                <a:solidFill>
                  <a:schemeClr val="bg1"/>
                </a:solidFill>
                <a:latin typeface="NotoSansArabicOnly"/>
              </a:rPr>
              <a:t>day!</a:t>
            </a:r>
            <a:endParaRPr lang="en-GB" sz="5400" b="1" dirty="0">
              <a:solidFill>
                <a:schemeClr val="bg1"/>
              </a:solidFill>
            </a:endParaRPr>
          </a:p>
        </p:txBody>
      </p:sp>
    </p:spTree>
    <p:extLst>
      <p:ext uri="{BB962C8B-B14F-4D97-AF65-F5344CB8AC3E}">
        <p14:creationId xmlns:p14="http://schemas.microsoft.com/office/powerpoint/2010/main" val="1210610086"/>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extLst>
              <a:ext uri="{837473B0-CC2E-450A-ABE3-18F120FF3D39}">
                <a1611:picAttrSrcUrl xmlns:a1611="http://schemas.microsoft.com/office/drawing/2016/11/main" r:id="rId3"/>
              </a:ext>
            </a:extLst>
          </a:blip>
          <a:srcRect/>
          <a:stretch>
            <a:fillRect t="-47000" b="-47000"/>
          </a:stretch>
        </a:blipFill>
        <a:effectLst/>
      </p:bgPr>
    </p:bg>
    <p:spTree>
      <p:nvGrpSpPr>
        <p:cNvPr id="1" name="">
          <a:extLst>
            <a:ext uri="{FF2B5EF4-FFF2-40B4-BE49-F238E27FC236}">
              <a16:creationId xmlns:a16="http://schemas.microsoft.com/office/drawing/2014/main" id="{E545EE52-B34A-986A-6EEA-0DA0C3157D9D}"/>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2DF16115-B544-DC5A-8C53-642751EF96EC}"/>
              </a:ext>
            </a:extLst>
          </p:cNvPr>
          <p:cNvSpPr txBox="1"/>
          <p:nvPr/>
        </p:nvSpPr>
        <p:spPr>
          <a:xfrm>
            <a:off x="674582" y="469231"/>
            <a:ext cx="10842835" cy="5632311"/>
          </a:xfrm>
          <a:prstGeom prst="rect">
            <a:avLst/>
          </a:prstGeom>
          <a:noFill/>
        </p:spPr>
        <p:txBody>
          <a:bodyPr wrap="square">
            <a:spAutoFit/>
          </a:bodyPr>
          <a:lstStyle/>
          <a:p>
            <a:pPr algn="ctr"/>
            <a:r>
              <a:rPr lang="en-US" sz="6000" b="1" dirty="0">
                <a:solidFill>
                  <a:schemeClr val="bg1"/>
                </a:solidFill>
              </a:rPr>
              <a:t>We shall overcome, </a:t>
            </a:r>
          </a:p>
          <a:p>
            <a:pPr algn="ctr"/>
            <a:r>
              <a:rPr lang="en-US" sz="6000" b="1" dirty="0">
                <a:solidFill>
                  <a:schemeClr val="bg1"/>
                </a:solidFill>
              </a:rPr>
              <a:t>we shall overcome,</a:t>
            </a:r>
            <a:br>
              <a:rPr lang="en-US" sz="6000" b="1" dirty="0">
                <a:solidFill>
                  <a:schemeClr val="bg1"/>
                </a:solidFill>
              </a:rPr>
            </a:br>
            <a:r>
              <a:rPr lang="en-US" sz="6000" b="1" dirty="0">
                <a:solidFill>
                  <a:schemeClr val="bg1"/>
                </a:solidFill>
              </a:rPr>
              <a:t>we shall overcome someday!</a:t>
            </a:r>
            <a:br>
              <a:rPr lang="en-US" sz="6000" b="1" dirty="0">
                <a:solidFill>
                  <a:schemeClr val="bg1"/>
                </a:solidFill>
              </a:rPr>
            </a:br>
            <a:r>
              <a:rPr lang="en-US" sz="6000" b="1" dirty="0">
                <a:solidFill>
                  <a:schemeClr val="bg1"/>
                </a:solidFill>
              </a:rPr>
              <a:t>Oh, deep in my heart </a:t>
            </a:r>
          </a:p>
          <a:p>
            <a:pPr algn="ctr"/>
            <a:r>
              <a:rPr lang="en-US" sz="6000" b="1" dirty="0">
                <a:solidFill>
                  <a:schemeClr val="bg1"/>
                </a:solidFill>
              </a:rPr>
              <a:t>I do believe</a:t>
            </a:r>
            <a:br>
              <a:rPr lang="en-US" sz="6000" b="1" dirty="0">
                <a:solidFill>
                  <a:schemeClr val="bg1"/>
                </a:solidFill>
              </a:rPr>
            </a:br>
            <a:r>
              <a:rPr lang="en-US" sz="6000" b="1" dirty="0">
                <a:solidFill>
                  <a:schemeClr val="bg1"/>
                </a:solidFill>
              </a:rPr>
              <a:t>we shall overcome someday!</a:t>
            </a:r>
            <a:endParaRPr lang="en-GB" sz="6000" b="1" dirty="0">
              <a:solidFill>
                <a:schemeClr val="bg1"/>
              </a:solidFill>
            </a:endParaRPr>
          </a:p>
        </p:txBody>
      </p:sp>
    </p:spTree>
    <p:extLst>
      <p:ext uri="{BB962C8B-B14F-4D97-AF65-F5344CB8AC3E}">
        <p14:creationId xmlns:p14="http://schemas.microsoft.com/office/powerpoint/2010/main" val="815229761"/>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5FA58FA-60F5-4056-8CE8-B8243BE5438A}"/>
              </a:ext>
            </a:extLst>
          </p:cNvPr>
          <p:cNvSpPr/>
          <p:nvPr/>
        </p:nvSpPr>
        <p:spPr>
          <a:xfrm>
            <a:off x="2234355" y="2391279"/>
            <a:ext cx="7904358" cy="1446550"/>
          </a:xfrm>
          <a:prstGeom prst="rect">
            <a:avLst/>
          </a:prstGeom>
        </p:spPr>
        <p:txBody>
          <a:bodyPr wrap="square">
            <a:spAutoFit/>
          </a:bodyPr>
          <a:lstStyle/>
          <a:p>
            <a:pPr algn="ctr"/>
            <a:r>
              <a:rPr lang="en-US" sz="8800" b="1" dirty="0">
                <a:effectLst>
                  <a:outerShdw blurRad="38100" dist="38100" dir="2700000" algn="tl">
                    <a:srgbClr val="000000">
                      <a:alpha val="43137"/>
                    </a:srgbClr>
                  </a:outerShdw>
                </a:effectLst>
                <a:ea typeface="Times New Roman" panose="02020603050405020304" pitchFamily="18" charset="0"/>
              </a:rPr>
              <a:t>Morning Prayer</a:t>
            </a:r>
            <a:endParaRPr lang="en-US" sz="8800" dirty="0">
              <a:effectLst>
                <a:outerShdw blurRad="38100" dist="38100" dir="2700000" algn="tl">
                  <a:srgbClr val="000000">
                    <a:alpha val="43137"/>
                  </a:srgbClr>
                </a:outerShdw>
              </a:effectLst>
              <a:ea typeface="Times New Roman" panose="02020603050405020304" pitchFamily="18" charset="0"/>
            </a:endParaRPr>
          </a:p>
        </p:txBody>
      </p:sp>
    </p:spTree>
    <p:extLst>
      <p:ext uri="{BB962C8B-B14F-4D97-AF65-F5344CB8AC3E}">
        <p14:creationId xmlns:p14="http://schemas.microsoft.com/office/powerpoint/2010/main" val="3421950049"/>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1000"/>
            <a:lum/>
            <a:extLst>
              <a:ext uri="{837473B0-CC2E-450A-ABE3-18F120FF3D39}">
                <a1611:picAttrSrcUrl xmlns:a1611="http://schemas.microsoft.com/office/drawing/2016/11/main" r:id="rId3"/>
              </a:ext>
            </a:extLst>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4DB73-19E7-4C30-BB3C-E6C6CF0CC1CD}"/>
              </a:ext>
            </a:extLst>
          </p:cNvPr>
          <p:cNvSpPr>
            <a:spLocks noGrp="1"/>
          </p:cNvSpPr>
          <p:nvPr>
            <p:ph type="title"/>
          </p:nvPr>
        </p:nvSpPr>
        <p:spPr>
          <a:xfrm>
            <a:off x="2873441" y="2626242"/>
            <a:ext cx="6751320" cy="1816970"/>
          </a:xfrm>
        </p:spPr>
        <p:txBody>
          <a:bodyPr vert="horz" lIns="91440" tIns="45720" rIns="91440" bIns="45720" rtlCol="0" anchor="b">
            <a:normAutofit/>
          </a:bodyPr>
          <a:lstStyle/>
          <a:p>
            <a:r>
              <a:rPr lang="en-US" sz="11500" b="1" dirty="0">
                <a:solidFill>
                  <a:schemeClr val="bg1"/>
                </a:solidFill>
                <a:effectLst>
                  <a:outerShdw blurRad="38100" dist="38100" dir="2700000" algn="tl">
                    <a:srgbClr val="000000">
                      <a:alpha val="43137"/>
                    </a:srgbClr>
                  </a:outerShdw>
                </a:effectLst>
                <a:latin typeface="Bahnschrift" panose="020B0502040204020203" pitchFamily="34" charset="0"/>
              </a:rPr>
              <a:t>Response</a:t>
            </a:r>
          </a:p>
        </p:txBody>
      </p:sp>
    </p:spTree>
    <p:extLst>
      <p:ext uri="{BB962C8B-B14F-4D97-AF65-F5344CB8AC3E}">
        <p14:creationId xmlns:p14="http://schemas.microsoft.com/office/powerpoint/2010/main" val="1802560546"/>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51F3917-4771-415F-8098-E3A2EB4089CE}"/>
              </a:ext>
            </a:extLst>
          </p:cNvPr>
          <p:cNvSpPr>
            <a:spLocks noGrp="1"/>
          </p:cNvSpPr>
          <p:nvPr>
            <p:ph type="title"/>
          </p:nvPr>
        </p:nvSpPr>
        <p:spPr>
          <a:xfrm>
            <a:off x="2217853" y="2254103"/>
            <a:ext cx="8308380" cy="2923953"/>
          </a:xfrm>
        </p:spPr>
        <p:txBody>
          <a:bodyPr vert="horz" lIns="91440" tIns="45720" rIns="91440" bIns="45720" rtlCol="0" anchor="b">
            <a:normAutofit fontScale="90000"/>
          </a:bodyPr>
          <a:lstStyle/>
          <a:p>
            <a:pPr algn="ctr"/>
            <a:r>
              <a:rPr lang="en-US" sz="16700" b="1" dirty="0">
                <a:solidFill>
                  <a:schemeClr val="bg1"/>
                </a:solidFill>
                <a:latin typeface="Bahnschrift SemiBold" panose="020B0502040204020203" pitchFamily="34" charset="0"/>
                <a:cs typeface="Calibri" panose="020F0502020204030204" pitchFamily="34" charset="0"/>
              </a:rPr>
              <a:t>A</a:t>
            </a:r>
            <a:r>
              <a:rPr lang="en-US" sz="8800" b="1" dirty="0">
                <a:solidFill>
                  <a:schemeClr val="bg1"/>
                </a:solidFill>
                <a:latin typeface="Bahnschrift SemiBold" panose="020B0502040204020203" pitchFamily="34" charset="0"/>
                <a:cs typeface="Calibri" panose="020F0502020204030204" pitchFamily="34" charset="0"/>
              </a:rPr>
              <a:t>ffirmation </a:t>
            </a:r>
            <a:br>
              <a:rPr lang="en-US" sz="8800" b="1" dirty="0">
                <a:solidFill>
                  <a:schemeClr val="bg1"/>
                </a:solidFill>
                <a:latin typeface="Bahnschrift SemiBold" panose="020B0502040204020203" pitchFamily="34" charset="0"/>
                <a:cs typeface="Calibri" panose="020F0502020204030204" pitchFamily="34" charset="0"/>
              </a:rPr>
            </a:br>
            <a:r>
              <a:rPr lang="en-US" sz="8800" b="1" dirty="0">
                <a:solidFill>
                  <a:schemeClr val="bg1"/>
                </a:solidFill>
                <a:latin typeface="Bahnschrift SemiBold" panose="020B0502040204020203" pitchFamily="34" charset="0"/>
                <a:cs typeface="Calibri" panose="020F0502020204030204" pitchFamily="34" charset="0"/>
              </a:rPr>
              <a:t>of</a:t>
            </a:r>
          </a:p>
        </p:txBody>
      </p:sp>
      <p:sp>
        <p:nvSpPr>
          <p:cNvPr id="2" name="TextBox 1">
            <a:extLst>
              <a:ext uri="{FF2B5EF4-FFF2-40B4-BE49-F238E27FC236}">
                <a16:creationId xmlns:a16="http://schemas.microsoft.com/office/drawing/2014/main" id="{0F62BBAA-5F6B-305F-8908-76ED11950D87}"/>
              </a:ext>
            </a:extLst>
          </p:cNvPr>
          <p:cNvSpPr txBox="1"/>
          <p:nvPr/>
        </p:nvSpPr>
        <p:spPr>
          <a:xfrm>
            <a:off x="8080745" y="6198797"/>
            <a:ext cx="3813544" cy="584775"/>
          </a:xfrm>
          <a:prstGeom prst="rect">
            <a:avLst/>
          </a:prstGeom>
          <a:noFill/>
        </p:spPr>
        <p:txBody>
          <a:bodyPr wrap="square" rtlCol="0">
            <a:spAutoFit/>
          </a:bodyPr>
          <a:lstStyle/>
          <a:p>
            <a:pPr algn="r"/>
            <a:r>
              <a:rPr lang="en-US" sz="3200" b="1" i="1" dirty="0">
                <a:solidFill>
                  <a:schemeClr val="bg1"/>
                </a:solidFill>
                <a:effectLst>
                  <a:outerShdw blurRad="38100" dist="38100" dir="2700000" algn="tl">
                    <a:srgbClr val="000000">
                      <a:alpha val="43137"/>
                    </a:srgbClr>
                  </a:outerShdw>
                </a:effectLst>
              </a:rPr>
              <a:t>The Apostles’ Creed</a:t>
            </a:r>
            <a:endParaRPr lang="en-GB" sz="3200" b="1"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31925393"/>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t="-4000" b="-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3918F-0ED2-402C-83EC-4DEA2685E110}"/>
              </a:ext>
            </a:extLst>
          </p:cNvPr>
          <p:cNvSpPr>
            <a:spLocks noGrp="1"/>
          </p:cNvSpPr>
          <p:nvPr>
            <p:ph type="title"/>
          </p:nvPr>
        </p:nvSpPr>
        <p:spPr>
          <a:xfrm>
            <a:off x="1343319" y="2573078"/>
            <a:ext cx="9505361" cy="3402419"/>
          </a:xfrm>
        </p:spPr>
        <p:txBody>
          <a:bodyPr>
            <a:noAutofit/>
          </a:bodyPr>
          <a:lstStyle/>
          <a:p>
            <a:r>
              <a:rPr lang="en-US" sz="6000" b="1" dirty="0">
                <a:solidFill>
                  <a:schemeClr val="bg1"/>
                </a:solidFill>
                <a:latin typeface="Bahnschrift SemiBold" panose="020B0502040204020203" pitchFamily="34" charset="0"/>
              </a:rPr>
              <a:t>I believe in God the Father Almighty. The maker of heaven and earth;</a:t>
            </a:r>
          </a:p>
        </p:txBody>
      </p:sp>
    </p:spTree>
    <p:extLst>
      <p:ext uri="{BB962C8B-B14F-4D97-AF65-F5344CB8AC3E}">
        <p14:creationId xmlns:p14="http://schemas.microsoft.com/office/powerpoint/2010/main" val="20877811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blip>
          <a:srcRect/>
          <a:stretch>
            <a:fillRect t="-4000" b="-4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CE0B43-617D-43A2-B482-B099CAA3A222}"/>
              </a:ext>
            </a:extLst>
          </p:cNvPr>
          <p:cNvSpPr/>
          <p:nvPr/>
        </p:nvSpPr>
        <p:spPr>
          <a:xfrm>
            <a:off x="606055" y="2509904"/>
            <a:ext cx="10678545" cy="3785652"/>
          </a:xfrm>
          <a:prstGeom prst="rect">
            <a:avLst/>
          </a:prstGeom>
        </p:spPr>
        <p:txBody>
          <a:bodyPr wrap="square">
            <a:spAutoFit/>
          </a:bodyPr>
          <a:lstStyle/>
          <a:p>
            <a:pPr algn="ctr"/>
            <a:r>
              <a:rPr lang="en-US" sz="6000" b="1" dirty="0">
                <a:solidFill>
                  <a:schemeClr val="bg1"/>
                </a:solidFill>
                <a:effectLst>
                  <a:outerShdw blurRad="38100" dist="38100" dir="2700000" algn="tl">
                    <a:srgbClr val="000000">
                      <a:alpha val="43137"/>
                    </a:srgbClr>
                  </a:outerShdw>
                </a:effectLst>
                <a:latin typeface="Bahnschrift SemiBold" panose="020B0502040204020203" pitchFamily="34" charset="0"/>
              </a:rPr>
              <a:t>and in Jesus Christ his only Son our Lord: who was conceived by the Holy Spirit, born of the Virgin Mary,</a:t>
            </a:r>
          </a:p>
        </p:txBody>
      </p:sp>
    </p:spTree>
    <p:extLst>
      <p:ext uri="{BB962C8B-B14F-4D97-AF65-F5344CB8AC3E}">
        <p14:creationId xmlns:p14="http://schemas.microsoft.com/office/powerpoint/2010/main" val="986095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7DA237-4772-B46A-7F65-DF5A1EA8012C}"/>
              </a:ext>
            </a:extLst>
          </p:cNvPr>
          <p:cNvSpPr txBox="1"/>
          <p:nvPr/>
        </p:nvSpPr>
        <p:spPr>
          <a:xfrm>
            <a:off x="4518837" y="3296093"/>
            <a:ext cx="6730410" cy="1446550"/>
          </a:xfrm>
          <a:prstGeom prst="rect">
            <a:avLst/>
          </a:prstGeom>
          <a:noFill/>
        </p:spPr>
        <p:txBody>
          <a:bodyPr wrap="square" rtlCol="0">
            <a:spAutoFit/>
          </a:bodyPr>
          <a:lstStyle/>
          <a:p>
            <a:r>
              <a:rPr lang="en-US" sz="8800" b="1" dirty="0">
                <a:effectLst>
                  <a:outerShdw blurRad="38100" dist="38100" dir="2700000" algn="tl">
                    <a:srgbClr val="000000">
                      <a:alpha val="43137"/>
                    </a:srgbClr>
                  </a:outerShdw>
                </a:effectLst>
                <a:latin typeface="Bahnschrift" panose="020B0502040204020203" pitchFamily="34" charset="0"/>
              </a:rPr>
              <a:t>Processional</a:t>
            </a:r>
            <a:endParaRPr lang="en-GB" sz="8800" b="1" dirty="0">
              <a:effectLst>
                <a:outerShdw blurRad="38100" dist="38100" dir="2700000" algn="tl">
                  <a:srgbClr val="000000">
                    <a:alpha val="43137"/>
                  </a:srgbClr>
                </a:outerShdw>
              </a:effectLst>
              <a:latin typeface="Bahnschrift" panose="020B0502040204020203" pitchFamily="34" charset="0"/>
            </a:endParaRPr>
          </a:p>
        </p:txBody>
      </p:sp>
    </p:spTree>
    <p:extLst>
      <p:ext uri="{BB962C8B-B14F-4D97-AF65-F5344CB8AC3E}">
        <p14:creationId xmlns:p14="http://schemas.microsoft.com/office/powerpoint/2010/main" val="14873552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blip>
          <a:srcRect/>
          <a:stretch>
            <a:fillRect t="-4000" b="-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5E09C-9B75-42F3-A354-36070E238962}"/>
              </a:ext>
            </a:extLst>
          </p:cNvPr>
          <p:cNvSpPr>
            <a:spLocks noGrp="1"/>
          </p:cNvSpPr>
          <p:nvPr>
            <p:ph type="title"/>
          </p:nvPr>
        </p:nvSpPr>
        <p:spPr>
          <a:xfrm>
            <a:off x="1742301" y="2505283"/>
            <a:ext cx="8463403" cy="3151238"/>
          </a:xfrm>
        </p:spPr>
        <p:txBody>
          <a:bodyPr>
            <a:normAutofit/>
          </a:bodyPr>
          <a:lstStyle/>
          <a:p>
            <a:r>
              <a:rPr lang="en-US" sz="5400" b="1" dirty="0">
                <a:solidFill>
                  <a:schemeClr val="bg1"/>
                </a:solidFill>
                <a:latin typeface="Bahnschrift SemiBold" panose="020B0502040204020203" pitchFamily="34" charset="0"/>
              </a:rPr>
              <a:t>suffered under Pontius Pilate, was crucified, dead, and buried;</a:t>
            </a:r>
          </a:p>
        </p:txBody>
      </p:sp>
    </p:spTree>
    <p:extLst>
      <p:ext uri="{BB962C8B-B14F-4D97-AF65-F5344CB8AC3E}">
        <p14:creationId xmlns:p14="http://schemas.microsoft.com/office/powerpoint/2010/main" val="22155088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blip>
          <a:srcRect/>
          <a:stretch>
            <a:fillRect t="-4000" b="-4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7EB5C6E-5579-4A89-83DB-CC01041F61C1}"/>
              </a:ext>
            </a:extLst>
          </p:cNvPr>
          <p:cNvSpPr/>
          <p:nvPr/>
        </p:nvSpPr>
        <p:spPr>
          <a:xfrm>
            <a:off x="1116419" y="2785730"/>
            <a:ext cx="9208843" cy="2862322"/>
          </a:xfrm>
          <a:prstGeom prst="rect">
            <a:avLst/>
          </a:prstGeom>
        </p:spPr>
        <p:txBody>
          <a:bodyPr wrap="square">
            <a:spAutoFit/>
          </a:bodyPr>
          <a:lstStyle/>
          <a:p>
            <a:pPr algn="ctr"/>
            <a:r>
              <a:rPr lang="en-US" sz="6000" b="1" dirty="0">
                <a:solidFill>
                  <a:schemeClr val="bg1"/>
                </a:solidFill>
                <a:effectLst>
                  <a:outerShdw blurRad="38100" dist="38100" dir="2700000" algn="tl">
                    <a:srgbClr val="000000">
                      <a:alpha val="43137"/>
                    </a:srgbClr>
                  </a:outerShdw>
                </a:effectLst>
                <a:latin typeface="Bahnschrift SemiBold" panose="020B0502040204020203" pitchFamily="34" charset="0"/>
              </a:rPr>
              <a:t>the third day he rose from the dead; he ascended into heaven,</a:t>
            </a:r>
            <a:endParaRPr lang="en-US" sz="6000" dirty="0">
              <a:solidFill>
                <a:schemeClr val="bg1"/>
              </a:solidFill>
              <a:effectLst>
                <a:outerShdw blurRad="38100" dist="38100" dir="2700000" algn="tl">
                  <a:srgbClr val="000000">
                    <a:alpha val="43137"/>
                  </a:srgbClr>
                </a:outerShdw>
              </a:effectLst>
              <a:latin typeface="Bahnschrift SemiBold" panose="020B0502040204020203" pitchFamily="34" charset="0"/>
            </a:endParaRPr>
          </a:p>
        </p:txBody>
      </p:sp>
    </p:spTree>
    <p:extLst>
      <p:ext uri="{BB962C8B-B14F-4D97-AF65-F5344CB8AC3E}">
        <p14:creationId xmlns:p14="http://schemas.microsoft.com/office/powerpoint/2010/main" val="18205701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blip>
          <a:srcRect/>
          <a:stretch>
            <a:fillRect t="-4000" b="-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FD0FA-B374-4BAE-A9E0-451FD883DBA3}"/>
              </a:ext>
            </a:extLst>
          </p:cNvPr>
          <p:cNvSpPr>
            <a:spLocks noGrp="1"/>
          </p:cNvSpPr>
          <p:nvPr>
            <p:ph type="title"/>
          </p:nvPr>
        </p:nvSpPr>
        <p:spPr>
          <a:xfrm>
            <a:off x="1736556" y="2232837"/>
            <a:ext cx="9075858" cy="4242226"/>
          </a:xfrm>
        </p:spPr>
        <p:txBody>
          <a:bodyPr>
            <a:normAutofit/>
          </a:bodyPr>
          <a:lstStyle/>
          <a:p>
            <a:r>
              <a:rPr lang="en-US" sz="5400" b="1" dirty="0">
                <a:solidFill>
                  <a:schemeClr val="bg1"/>
                </a:solidFill>
              </a:rPr>
              <a:t>and sitteth at the right hand of God the Father Almighty; from thence he shall come to judge the quick and the dead.</a:t>
            </a:r>
          </a:p>
        </p:txBody>
      </p:sp>
    </p:spTree>
    <p:extLst>
      <p:ext uri="{BB962C8B-B14F-4D97-AF65-F5344CB8AC3E}">
        <p14:creationId xmlns:p14="http://schemas.microsoft.com/office/powerpoint/2010/main" val="14900416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blip>
          <a:srcRect/>
          <a:stretch>
            <a:fillRect t="-4000" b="-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2A416-51FB-4D21-AFDA-4D98B4196FF4}"/>
              </a:ext>
            </a:extLst>
          </p:cNvPr>
          <p:cNvSpPr>
            <a:spLocks noGrp="1"/>
          </p:cNvSpPr>
          <p:nvPr>
            <p:ph type="title"/>
          </p:nvPr>
        </p:nvSpPr>
        <p:spPr>
          <a:xfrm>
            <a:off x="1652690" y="2254101"/>
            <a:ext cx="8574071" cy="3657601"/>
          </a:xfrm>
        </p:spPr>
        <p:txBody>
          <a:bodyPr>
            <a:normAutofit/>
          </a:bodyPr>
          <a:lstStyle/>
          <a:p>
            <a:r>
              <a:rPr lang="en-US" sz="5400" b="1" dirty="0">
                <a:solidFill>
                  <a:schemeClr val="bg1"/>
                </a:solidFill>
                <a:latin typeface="Bahnschrift SemiBold" panose="020B0502040204020203" pitchFamily="34" charset="0"/>
              </a:rPr>
              <a:t>I believe in the Holy Spirit, the Holy catholic** church, the communion of saints, the forgiveness of sins, </a:t>
            </a:r>
          </a:p>
        </p:txBody>
      </p:sp>
      <p:sp>
        <p:nvSpPr>
          <p:cNvPr id="3" name="TextBox 2">
            <a:extLst>
              <a:ext uri="{FF2B5EF4-FFF2-40B4-BE49-F238E27FC236}">
                <a16:creationId xmlns:a16="http://schemas.microsoft.com/office/drawing/2014/main" id="{BB70B10D-9751-0D70-845C-87BFD60C56AB}"/>
              </a:ext>
            </a:extLst>
          </p:cNvPr>
          <p:cNvSpPr txBox="1"/>
          <p:nvPr/>
        </p:nvSpPr>
        <p:spPr>
          <a:xfrm>
            <a:off x="7241249" y="6018029"/>
            <a:ext cx="4785504" cy="707886"/>
          </a:xfrm>
          <a:prstGeom prst="rect">
            <a:avLst/>
          </a:prstGeom>
          <a:noFill/>
        </p:spPr>
        <p:txBody>
          <a:bodyPr wrap="square" rtlCol="0">
            <a:spAutoFit/>
          </a:bodyPr>
          <a:lstStyle/>
          <a:p>
            <a:r>
              <a:rPr lang="en-US" sz="4000" b="1" dirty="0">
                <a:solidFill>
                  <a:schemeClr val="bg1"/>
                </a:solidFill>
                <a:effectLst>
                  <a:outerShdw blurRad="38100" dist="38100" dir="2700000" algn="tl">
                    <a:srgbClr val="000000">
                      <a:alpha val="43137"/>
                    </a:srgbClr>
                  </a:outerShdw>
                </a:effectLst>
              </a:rPr>
              <a:t>**</a:t>
            </a:r>
            <a:r>
              <a:rPr lang="en-US" sz="2800" b="1" dirty="0">
                <a:solidFill>
                  <a:schemeClr val="bg1"/>
                </a:solidFill>
                <a:effectLst>
                  <a:outerShdw blurRad="38100" dist="38100" dir="2700000" algn="tl">
                    <a:srgbClr val="000000">
                      <a:alpha val="43137"/>
                    </a:srgbClr>
                  </a:outerShdw>
                </a:effectLst>
              </a:rPr>
              <a:t>Church Universal</a:t>
            </a:r>
          </a:p>
        </p:txBody>
      </p:sp>
    </p:spTree>
    <p:extLst>
      <p:ext uri="{BB962C8B-B14F-4D97-AF65-F5344CB8AC3E}">
        <p14:creationId xmlns:p14="http://schemas.microsoft.com/office/powerpoint/2010/main" val="17014613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blip>
          <a:srcRect/>
          <a:stretch>
            <a:fillRect t="-4000" b="-4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273A5D-9BB5-4F59-A661-C5EDF3BD18EC}"/>
              </a:ext>
            </a:extLst>
          </p:cNvPr>
          <p:cNvSpPr/>
          <p:nvPr/>
        </p:nvSpPr>
        <p:spPr>
          <a:xfrm>
            <a:off x="2270021" y="2802315"/>
            <a:ext cx="8466796" cy="2862322"/>
          </a:xfrm>
          <a:prstGeom prst="rect">
            <a:avLst/>
          </a:prstGeom>
        </p:spPr>
        <p:txBody>
          <a:bodyPr wrap="square">
            <a:spAutoFit/>
          </a:bodyPr>
          <a:lstStyle/>
          <a:p>
            <a:pPr algn="ctr"/>
            <a:r>
              <a:rPr lang="en-US" sz="6000" b="1" dirty="0">
                <a:solidFill>
                  <a:schemeClr val="bg1"/>
                </a:solidFill>
                <a:effectLst>
                  <a:outerShdw blurRad="38100" dist="38100" dir="2700000" algn="tl">
                    <a:srgbClr val="000000">
                      <a:alpha val="43137"/>
                    </a:srgbClr>
                  </a:outerShdw>
                </a:effectLst>
                <a:latin typeface="Bahnschrift SemiBold" panose="020B0502040204020203" pitchFamily="34" charset="0"/>
              </a:rPr>
              <a:t>the resurrection of the body, and the life everlasting. Amen.</a:t>
            </a:r>
            <a:endParaRPr lang="en-US" sz="6000" dirty="0">
              <a:solidFill>
                <a:schemeClr val="bg1"/>
              </a:solidFill>
              <a:effectLst>
                <a:outerShdw blurRad="38100" dist="38100" dir="2700000" algn="tl">
                  <a:srgbClr val="000000">
                    <a:alpha val="43137"/>
                  </a:srgbClr>
                </a:outerShdw>
              </a:effectLst>
              <a:latin typeface="Bahnschrift SemiBold" panose="020B0502040204020203" pitchFamily="34" charset="0"/>
            </a:endParaRPr>
          </a:p>
        </p:txBody>
      </p:sp>
    </p:spTree>
    <p:extLst>
      <p:ext uri="{BB962C8B-B14F-4D97-AF65-F5344CB8AC3E}">
        <p14:creationId xmlns:p14="http://schemas.microsoft.com/office/powerpoint/2010/main" val="3228290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31" name="Rectangle 130">
            <a:extLst>
              <a:ext uri="{FF2B5EF4-FFF2-40B4-BE49-F238E27FC236}">
                <a16:creationId xmlns:a16="http://schemas.microsoft.com/office/drawing/2014/main" id="{110C24B2-78DE-4ABC-911B-8D0B56A81F90}"/>
              </a:ext>
            </a:extLst>
          </p:cNvPr>
          <p:cNvSpPr/>
          <p:nvPr/>
        </p:nvSpPr>
        <p:spPr>
          <a:xfrm>
            <a:off x="1655134" y="1964148"/>
            <a:ext cx="9429749" cy="3416320"/>
          </a:xfrm>
          <a:prstGeom prst="rect">
            <a:avLst/>
          </a:prstGeom>
        </p:spPr>
        <p:txBody>
          <a:bodyPr wrap="square">
            <a:spAutoFit/>
          </a:bodyPr>
          <a:lstStyle/>
          <a:p>
            <a:pPr algn="ctr"/>
            <a:r>
              <a:rPr lang="en-US" sz="7200" b="1" dirty="0"/>
              <a:t>Glory be to the Father, and to the Son and to the Holy Ghost,</a:t>
            </a:r>
            <a:endParaRPr lang="en-US" sz="7200" dirty="0"/>
          </a:p>
        </p:txBody>
      </p:sp>
      <p:sp>
        <p:nvSpPr>
          <p:cNvPr id="2" name="TextBox 1">
            <a:extLst>
              <a:ext uri="{FF2B5EF4-FFF2-40B4-BE49-F238E27FC236}">
                <a16:creationId xmlns:a16="http://schemas.microsoft.com/office/drawing/2014/main" id="{D99BF9D7-31C6-7D41-0082-213471565294}"/>
              </a:ext>
            </a:extLst>
          </p:cNvPr>
          <p:cNvSpPr txBox="1"/>
          <p:nvPr/>
        </p:nvSpPr>
        <p:spPr>
          <a:xfrm>
            <a:off x="380244" y="363833"/>
            <a:ext cx="4092167" cy="830997"/>
          </a:xfrm>
          <a:prstGeom prst="rect">
            <a:avLst/>
          </a:prstGeom>
          <a:noFill/>
        </p:spPr>
        <p:txBody>
          <a:bodyPr wrap="square" rtlCol="0">
            <a:spAutoFit/>
          </a:bodyPr>
          <a:lstStyle/>
          <a:p>
            <a:r>
              <a:rPr lang="en-US" sz="4800" b="1" dirty="0">
                <a:effectLst>
                  <a:outerShdw blurRad="38100" dist="38100" dir="2700000" algn="tl">
                    <a:srgbClr val="000000">
                      <a:alpha val="43137"/>
                    </a:srgbClr>
                  </a:outerShdw>
                </a:effectLst>
              </a:rPr>
              <a:t>Gloria Patri</a:t>
            </a:r>
            <a:endParaRPr lang="en-GB"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871081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1015671-57C5-4D95-9353-F88FADC63E6D}"/>
              </a:ext>
            </a:extLst>
          </p:cNvPr>
          <p:cNvSpPr/>
          <p:nvPr/>
        </p:nvSpPr>
        <p:spPr>
          <a:xfrm>
            <a:off x="317205" y="1619284"/>
            <a:ext cx="11557590" cy="4154984"/>
          </a:xfrm>
          <a:prstGeom prst="rect">
            <a:avLst/>
          </a:prstGeom>
          <a:noFill/>
        </p:spPr>
        <p:txBody>
          <a:bodyPr wrap="square">
            <a:spAutoFit/>
          </a:bodyPr>
          <a:lstStyle/>
          <a:p>
            <a:pPr algn="ctr"/>
            <a:r>
              <a:rPr lang="en-US" sz="6600" b="1" dirty="0"/>
              <a:t>as it was in the beginning, is now, and ever shall be, world with-out end.  </a:t>
            </a:r>
          </a:p>
          <a:p>
            <a:pPr algn="ctr"/>
            <a:r>
              <a:rPr lang="en-US" sz="6600" b="1" dirty="0"/>
              <a:t>A-men.  A-men</a:t>
            </a:r>
            <a:endParaRPr lang="en-US" sz="6600" dirty="0"/>
          </a:p>
        </p:txBody>
      </p:sp>
    </p:spTree>
    <p:extLst>
      <p:ext uri="{BB962C8B-B14F-4D97-AF65-F5344CB8AC3E}">
        <p14:creationId xmlns:p14="http://schemas.microsoft.com/office/powerpoint/2010/main" val="29390700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789B0-4903-AE10-1E0A-D4ED4036BF06}"/>
              </a:ext>
            </a:extLst>
          </p:cNvPr>
          <p:cNvSpPr>
            <a:spLocks noGrp="1"/>
          </p:cNvSpPr>
          <p:nvPr>
            <p:ph type="title"/>
          </p:nvPr>
        </p:nvSpPr>
        <p:spPr>
          <a:xfrm>
            <a:off x="760576" y="5844988"/>
            <a:ext cx="9865660" cy="1013012"/>
          </a:xfrm>
        </p:spPr>
        <p:txBody>
          <a:bodyPr>
            <a:normAutofit fontScale="90000"/>
          </a:bodyPr>
          <a:lstStyle/>
          <a:p>
            <a:pPr algn="ctr"/>
            <a:r>
              <a:rPr lang="en-US" sz="5400" b="1" dirty="0">
                <a:effectLst>
                  <a:outerShdw blurRad="38100" dist="38100" dir="2700000" algn="tl">
                    <a:srgbClr val="000000">
                      <a:alpha val="43137"/>
                    </a:srgbClr>
                  </a:outerShdw>
                </a:effectLst>
                <a:latin typeface="Arial Narrow" panose="020B0606020202030204" pitchFamily="34" charset="0"/>
              </a:rPr>
              <a:t>Parish Notices/Recognition of Visitors</a:t>
            </a:r>
          </a:p>
        </p:txBody>
      </p:sp>
    </p:spTree>
    <p:extLst>
      <p:ext uri="{BB962C8B-B14F-4D97-AF65-F5344CB8AC3E}">
        <p14:creationId xmlns:p14="http://schemas.microsoft.com/office/powerpoint/2010/main" val="19257918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6B0A8-9D4F-4DF8-A277-66EE95723A4E}"/>
              </a:ext>
            </a:extLst>
          </p:cNvPr>
          <p:cNvSpPr>
            <a:spLocks noGrp="1"/>
          </p:cNvSpPr>
          <p:nvPr>
            <p:ph type="title"/>
          </p:nvPr>
        </p:nvSpPr>
        <p:spPr>
          <a:xfrm>
            <a:off x="295835" y="347025"/>
            <a:ext cx="11600329" cy="5685685"/>
          </a:xfrm>
        </p:spPr>
        <p:txBody>
          <a:bodyPr>
            <a:noAutofit/>
          </a:bodyPr>
          <a:lstStyle/>
          <a:p>
            <a:pPr algn="ctr"/>
            <a:r>
              <a:rPr lang="en-US" sz="6600" b="1" dirty="0">
                <a:solidFill>
                  <a:schemeClr val="bg1"/>
                </a:solidFill>
                <a:latin typeface="Bookman Old Style" panose="02050604050505020204" pitchFamily="18" charset="0"/>
              </a:rPr>
              <a:t>The Offering </a:t>
            </a:r>
            <a:br>
              <a:rPr lang="en-US" sz="6600" b="1" dirty="0">
                <a:solidFill>
                  <a:schemeClr val="bg1"/>
                </a:solidFill>
                <a:latin typeface="Bookman Old Style" panose="02050604050505020204" pitchFamily="18" charset="0"/>
              </a:rPr>
            </a:br>
            <a:r>
              <a:rPr lang="en-US" sz="6600" b="1" dirty="0">
                <a:solidFill>
                  <a:schemeClr val="bg1"/>
                </a:solidFill>
                <a:latin typeface="Bookman Old Style" panose="02050604050505020204" pitchFamily="18" charset="0"/>
              </a:rPr>
              <a:t>(It’s Giving Time)</a:t>
            </a:r>
            <a:br>
              <a:rPr lang="en-US" sz="6600" b="1" dirty="0">
                <a:solidFill>
                  <a:schemeClr val="bg1"/>
                </a:solidFill>
                <a:latin typeface="Bookman Old Style" panose="02050604050505020204" pitchFamily="18" charset="0"/>
              </a:rPr>
            </a:br>
            <a:br>
              <a:rPr lang="en-US" sz="6600" b="1" dirty="0">
                <a:solidFill>
                  <a:schemeClr val="bg1"/>
                </a:solidFill>
                <a:latin typeface="Bookman Old Style" panose="02050604050505020204" pitchFamily="18" charset="0"/>
              </a:rPr>
            </a:br>
            <a:r>
              <a:rPr lang="en-US" b="1" dirty="0">
                <a:solidFill>
                  <a:schemeClr val="bg1"/>
                </a:solidFill>
                <a:latin typeface="Bookman Old Style" panose="02050604050505020204" pitchFamily="18" charset="0"/>
              </a:rPr>
              <a:t>“Praise God, from whom all blessings flow; praise him, all creatures here below; praise him above, ye heavenly host; praise Father Son, and Holy Ghost, Amen”</a:t>
            </a:r>
            <a:endParaRPr lang="en-US" sz="6600" b="1" dirty="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18699913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03D61F9-EA9D-6929-961C-BD60E7DF4B30}"/>
              </a:ext>
            </a:extLst>
          </p:cNvPr>
          <p:cNvSpPr txBox="1"/>
          <p:nvPr/>
        </p:nvSpPr>
        <p:spPr>
          <a:xfrm>
            <a:off x="221942" y="659219"/>
            <a:ext cx="11732597" cy="5078313"/>
          </a:xfrm>
          <a:prstGeom prst="rect">
            <a:avLst/>
          </a:prstGeom>
          <a:noFill/>
        </p:spPr>
        <p:txBody>
          <a:bodyPr wrap="square">
            <a:spAutoFit/>
          </a:bodyPr>
          <a:lstStyle/>
          <a:p>
            <a:pPr algn="ctr"/>
            <a:r>
              <a:rPr lang="en-US" sz="4800" b="1" dirty="0">
                <a:solidFill>
                  <a:schemeClr val="bg1"/>
                </a:solidFill>
                <a:latin typeface="Aharoni" panose="02010803020104030203" pitchFamily="2" charset="-79"/>
                <a:cs typeface="Aharoni" panose="02010803020104030203" pitchFamily="2" charset="-79"/>
              </a:rPr>
              <a:t>*The Dedication of Tithes and Offering</a:t>
            </a:r>
          </a:p>
          <a:p>
            <a:pPr algn="ctr"/>
            <a:r>
              <a:rPr lang="en-US" sz="4800" b="1" dirty="0">
                <a:solidFill>
                  <a:schemeClr val="bg1"/>
                </a:solidFill>
                <a:latin typeface="Aharoni" panose="02010803020104030203" pitchFamily="2" charset="-79"/>
                <a:cs typeface="Aharoni" panose="02010803020104030203" pitchFamily="2" charset="-79"/>
              </a:rPr>
              <a:t>UMH #588</a:t>
            </a:r>
            <a:br>
              <a:rPr lang="en-US" sz="4800" b="1" dirty="0">
                <a:solidFill>
                  <a:schemeClr val="bg1"/>
                </a:solidFill>
                <a:latin typeface="Aharoni" panose="02010803020104030203" pitchFamily="2" charset="-79"/>
                <a:cs typeface="Aharoni" panose="02010803020104030203" pitchFamily="2" charset="-79"/>
              </a:rPr>
            </a:br>
            <a:br>
              <a:rPr lang="en-US" sz="4800" b="1" dirty="0">
                <a:solidFill>
                  <a:schemeClr val="bg1"/>
                </a:solidFill>
                <a:latin typeface="Aharoni" panose="02010803020104030203" pitchFamily="2" charset="-79"/>
                <a:cs typeface="Aharoni" panose="02010803020104030203" pitchFamily="2" charset="-79"/>
              </a:rPr>
            </a:br>
            <a:r>
              <a:rPr lang="en-US" sz="6000" b="1" dirty="0">
                <a:solidFill>
                  <a:schemeClr val="bg1"/>
                </a:solidFill>
                <a:latin typeface="Aharoni" panose="02010803020104030203" pitchFamily="2" charset="-79"/>
                <a:cs typeface="Aharoni" panose="02010803020104030203" pitchFamily="2" charset="-79"/>
              </a:rPr>
              <a:t>“All things come of thee, O Lord, and of thine own have we given thee.” AMEN!</a:t>
            </a:r>
            <a:endParaRPr lang="en-US" sz="4800" dirty="0"/>
          </a:p>
        </p:txBody>
      </p:sp>
    </p:spTree>
    <p:extLst>
      <p:ext uri="{BB962C8B-B14F-4D97-AF65-F5344CB8AC3E}">
        <p14:creationId xmlns:p14="http://schemas.microsoft.com/office/powerpoint/2010/main" val="991081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4000"/>
            <a:lum/>
          </a:blip>
          <a:srcRect/>
          <a:stretch>
            <a:fillRect t="-3000" b="-3000"/>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4C33640-F997-4B18-B507-439EF6B01E74}"/>
              </a:ext>
            </a:extLst>
          </p:cNvPr>
          <p:cNvSpPr txBox="1"/>
          <p:nvPr/>
        </p:nvSpPr>
        <p:spPr>
          <a:xfrm>
            <a:off x="4242392" y="2665604"/>
            <a:ext cx="7740502" cy="1107996"/>
          </a:xfrm>
          <a:prstGeom prst="rect">
            <a:avLst/>
          </a:prstGeom>
          <a:noFill/>
        </p:spPr>
        <p:txBody>
          <a:bodyPr wrap="square" rtlCol="0">
            <a:spAutoFit/>
          </a:bodyPr>
          <a:lstStyle/>
          <a:p>
            <a:r>
              <a:rPr lang="en-US" sz="6600" b="1" dirty="0">
                <a:solidFill>
                  <a:schemeClr val="bg1"/>
                </a:solidFill>
                <a:latin typeface="Bahnschrift" panose="020B0502040204020203" pitchFamily="34" charset="0"/>
                <a:cs typeface="Adobe Devanagari" panose="02040503050201020203" pitchFamily="18" charset="0"/>
              </a:rPr>
              <a:t>Lighting of  Candles      </a:t>
            </a:r>
          </a:p>
        </p:txBody>
      </p:sp>
    </p:spTree>
    <p:extLst>
      <p:ext uri="{BB962C8B-B14F-4D97-AF65-F5344CB8AC3E}">
        <p14:creationId xmlns:p14="http://schemas.microsoft.com/office/powerpoint/2010/main" val="8124992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D48ABAEF-7AA1-817A-5C01-BF9CCCFCAC7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208FF9C1-6B78-6657-9B9A-A6607C7CDC0D}"/>
              </a:ext>
            </a:extLst>
          </p:cNvPr>
          <p:cNvSpPr/>
          <p:nvPr/>
        </p:nvSpPr>
        <p:spPr>
          <a:xfrm>
            <a:off x="317205" y="2875002"/>
            <a:ext cx="11557590" cy="1107996"/>
          </a:xfrm>
          <a:prstGeom prst="rect">
            <a:avLst/>
          </a:prstGeom>
          <a:noFill/>
        </p:spPr>
        <p:txBody>
          <a:bodyPr wrap="square">
            <a:spAutoFit/>
          </a:bodyPr>
          <a:lstStyle/>
          <a:p>
            <a:pPr algn="ctr"/>
            <a:r>
              <a:rPr lang="en-US" sz="6600" b="1" dirty="0"/>
              <a:t>Installation of 2026 Officers</a:t>
            </a:r>
            <a:endParaRPr lang="en-US" sz="6600" dirty="0"/>
          </a:p>
        </p:txBody>
      </p:sp>
    </p:spTree>
    <p:extLst>
      <p:ext uri="{BB962C8B-B14F-4D97-AF65-F5344CB8AC3E}">
        <p14:creationId xmlns:p14="http://schemas.microsoft.com/office/powerpoint/2010/main" val="28324342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574CCCB-1B82-D23E-9C2F-DE2FB4FE1566}"/>
              </a:ext>
            </a:extLst>
          </p:cNvPr>
          <p:cNvSpPr txBox="1"/>
          <p:nvPr/>
        </p:nvSpPr>
        <p:spPr>
          <a:xfrm>
            <a:off x="687805" y="612844"/>
            <a:ext cx="10816389" cy="5632311"/>
          </a:xfrm>
          <a:prstGeom prst="rect">
            <a:avLst/>
          </a:prstGeom>
          <a:noFill/>
        </p:spPr>
        <p:txBody>
          <a:bodyPr wrap="square">
            <a:spAutoFit/>
          </a:bodyPr>
          <a:lstStyle/>
          <a:p>
            <a:r>
              <a:rPr lang="en-GB" sz="3600" b="1" dirty="0"/>
              <a:t>Pastor: My Sisters and Brothers, you have been called by God and chosen by the people of God for leadership in the church. This ministry is a blessing and a serious responsibility. It recognizes your special gifts and calls you to work among us and for us. In love, we thank you and I thank you for accepting your obligation and challenge you to offer your best to the Lord, to this people, and to our ministry in the world. Live a life in Christ and make Christ known in your witness and</a:t>
            </a:r>
          </a:p>
          <a:p>
            <a:r>
              <a:rPr lang="en-GB" sz="3600" b="1" dirty="0"/>
              <a:t>your work.</a:t>
            </a:r>
          </a:p>
        </p:txBody>
      </p:sp>
    </p:spTree>
    <p:extLst>
      <p:ext uri="{BB962C8B-B14F-4D97-AF65-F5344CB8AC3E}">
        <p14:creationId xmlns:p14="http://schemas.microsoft.com/office/powerpoint/2010/main" val="1539649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DA9C6-62FD-499D-7239-2825A7D6C8DE}"/>
              </a:ext>
            </a:extLst>
          </p:cNvPr>
          <p:cNvSpPr>
            <a:spLocks noGrp="1"/>
          </p:cNvSpPr>
          <p:nvPr>
            <p:ph type="title"/>
          </p:nvPr>
        </p:nvSpPr>
        <p:spPr>
          <a:xfrm>
            <a:off x="838200" y="1363746"/>
            <a:ext cx="10515600" cy="3304507"/>
          </a:xfrm>
        </p:spPr>
        <p:txBody>
          <a:bodyPr>
            <a:noAutofit/>
          </a:bodyPr>
          <a:lstStyle/>
          <a:p>
            <a:r>
              <a:rPr lang="en-US" sz="5400" b="1" dirty="0"/>
              <a:t>Today we install the following 2026 Officers of Wesley United Methodist Church…</a:t>
            </a:r>
            <a:endParaRPr lang="en-GB" sz="5400" b="1" dirty="0"/>
          </a:p>
        </p:txBody>
      </p:sp>
    </p:spTree>
    <p:extLst>
      <p:ext uri="{BB962C8B-B14F-4D97-AF65-F5344CB8AC3E}">
        <p14:creationId xmlns:p14="http://schemas.microsoft.com/office/powerpoint/2010/main" val="14550076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DF348FC-9529-0832-4CD3-DBADFAC8AFB3}"/>
              </a:ext>
            </a:extLst>
          </p:cNvPr>
          <p:cNvSpPr txBox="1"/>
          <p:nvPr/>
        </p:nvSpPr>
        <p:spPr>
          <a:xfrm>
            <a:off x="673767" y="474345"/>
            <a:ext cx="10936707" cy="5678478"/>
          </a:xfrm>
          <a:prstGeom prst="rect">
            <a:avLst/>
          </a:prstGeom>
          <a:noFill/>
        </p:spPr>
        <p:txBody>
          <a:bodyPr wrap="square">
            <a:spAutoFit/>
          </a:bodyPr>
          <a:lstStyle/>
          <a:p>
            <a:r>
              <a:rPr lang="en-GB" sz="4800" b="1" dirty="0"/>
              <a:t>Pastor: </a:t>
            </a:r>
            <a:r>
              <a:rPr lang="en-GB" sz="4800" dirty="0"/>
              <a:t>Do you this day acknowledge yourself a faithful disciple of Jesus Christ?</a:t>
            </a:r>
          </a:p>
          <a:p>
            <a:r>
              <a:rPr lang="en-GB" sz="4800" b="1" dirty="0"/>
              <a:t>Response: I do.</a:t>
            </a:r>
          </a:p>
          <a:p>
            <a:endParaRPr lang="en-GB" b="1" dirty="0"/>
          </a:p>
          <a:p>
            <a:r>
              <a:rPr lang="en-GB" sz="4800" b="1" dirty="0"/>
              <a:t>Pastor:</a:t>
            </a:r>
            <a:r>
              <a:rPr lang="en-GB" sz="4800" dirty="0"/>
              <a:t> Will you devote yourself to the service of God in the world and Wesley United Methodist Church?</a:t>
            </a:r>
          </a:p>
          <a:p>
            <a:endParaRPr lang="en-GB" sz="500" b="1" dirty="0"/>
          </a:p>
          <a:p>
            <a:r>
              <a:rPr lang="en-GB" sz="4800" b="1" dirty="0"/>
              <a:t>Officers Response: I will</a:t>
            </a:r>
          </a:p>
        </p:txBody>
      </p:sp>
    </p:spTree>
    <p:extLst>
      <p:ext uri="{BB962C8B-B14F-4D97-AF65-F5344CB8AC3E}">
        <p14:creationId xmlns:p14="http://schemas.microsoft.com/office/powerpoint/2010/main" val="33525645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BDD05C9-E97E-51B2-90CC-AE35AED28D55}"/>
              </a:ext>
            </a:extLst>
          </p:cNvPr>
          <p:cNvSpPr txBox="1"/>
          <p:nvPr/>
        </p:nvSpPr>
        <p:spPr>
          <a:xfrm>
            <a:off x="264695" y="276726"/>
            <a:ext cx="11357810" cy="6001643"/>
          </a:xfrm>
          <a:prstGeom prst="rect">
            <a:avLst/>
          </a:prstGeom>
          <a:noFill/>
        </p:spPr>
        <p:txBody>
          <a:bodyPr wrap="square">
            <a:spAutoFit/>
          </a:bodyPr>
          <a:lstStyle/>
          <a:p>
            <a:r>
              <a:rPr lang="en-GB" sz="4800" b="1" dirty="0"/>
              <a:t>Pastor: </a:t>
            </a:r>
            <a:r>
              <a:rPr lang="en-GB" sz="4800" dirty="0"/>
              <a:t>Will you so live that you enable this church to be a people of love and peace?</a:t>
            </a:r>
          </a:p>
          <a:p>
            <a:r>
              <a:rPr lang="en-GB" sz="4800" b="1" dirty="0"/>
              <a:t>Officers Response: I will.</a:t>
            </a:r>
          </a:p>
          <a:p>
            <a:endParaRPr lang="en-GB" sz="4800" b="1" dirty="0"/>
          </a:p>
          <a:p>
            <a:r>
              <a:rPr lang="en-GB" sz="4800" b="1" dirty="0"/>
              <a:t>Pastor: </a:t>
            </a:r>
            <a:r>
              <a:rPr lang="en-GB" sz="4800" dirty="0"/>
              <a:t>Will you do all in your power to be responsible to the task for which you have been chosen?</a:t>
            </a:r>
          </a:p>
          <a:p>
            <a:r>
              <a:rPr lang="en-GB" sz="4800" b="1" dirty="0"/>
              <a:t>Officers Response: I will.</a:t>
            </a:r>
          </a:p>
        </p:txBody>
      </p:sp>
    </p:spTree>
    <p:extLst>
      <p:ext uri="{BB962C8B-B14F-4D97-AF65-F5344CB8AC3E}">
        <p14:creationId xmlns:p14="http://schemas.microsoft.com/office/powerpoint/2010/main" val="9182553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6213434-5E5B-5305-7B04-AF88DE92FEBB}"/>
              </a:ext>
            </a:extLst>
          </p:cNvPr>
          <p:cNvSpPr txBox="1"/>
          <p:nvPr/>
        </p:nvSpPr>
        <p:spPr>
          <a:xfrm>
            <a:off x="429126" y="1046747"/>
            <a:ext cx="11333748" cy="3477875"/>
          </a:xfrm>
          <a:prstGeom prst="rect">
            <a:avLst/>
          </a:prstGeom>
          <a:noFill/>
        </p:spPr>
        <p:txBody>
          <a:bodyPr wrap="square">
            <a:spAutoFit/>
          </a:bodyPr>
          <a:lstStyle/>
          <a:p>
            <a:r>
              <a:rPr lang="en-GB" sz="4400" b="1" dirty="0"/>
              <a:t>Pastor: </a:t>
            </a:r>
            <a:r>
              <a:rPr lang="en-GB" sz="4400" dirty="0"/>
              <a:t>We also recognize those persons who have been elected to office by the United</a:t>
            </a:r>
          </a:p>
          <a:p>
            <a:r>
              <a:rPr lang="en-GB" sz="4400" dirty="0"/>
              <a:t>Methodist Men, United Women in Faith (United Methodist Women), and United Methodist</a:t>
            </a:r>
          </a:p>
          <a:p>
            <a:r>
              <a:rPr lang="en-GB" sz="4400" dirty="0"/>
              <a:t>Youth (and other organizations as appropriate)</a:t>
            </a:r>
          </a:p>
        </p:txBody>
      </p:sp>
    </p:spTree>
    <p:extLst>
      <p:ext uri="{BB962C8B-B14F-4D97-AF65-F5344CB8AC3E}">
        <p14:creationId xmlns:p14="http://schemas.microsoft.com/office/powerpoint/2010/main" val="3027128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2EFA101-9B1B-F1D9-D524-A8D494360F8B}"/>
              </a:ext>
            </a:extLst>
          </p:cNvPr>
          <p:cNvSpPr txBox="1"/>
          <p:nvPr/>
        </p:nvSpPr>
        <p:spPr>
          <a:xfrm>
            <a:off x="360948" y="565484"/>
            <a:ext cx="11670632" cy="5262979"/>
          </a:xfrm>
          <a:prstGeom prst="rect">
            <a:avLst/>
          </a:prstGeom>
          <a:noFill/>
        </p:spPr>
        <p:txBody>
          <a:bodyPr wrap="square">
            <a:spAutoFit/>
          </a:bodyPr>
          <a:lstStyle/>
          <a:p>
            <a:r>
              <a:rPr lang="en-GB" sz="4800" b="1" dirty="0"/>
              <a:t>Pastor: </a:t>
            </a:r>
            <a:r>
              <a:rPr lang="en-GB" sz="4800" dirty="0"/>
              <a:t>Let us pray. Almighty God, pour out your blessings upon these your servants who have been given particular ministries in your church, Wesley United Methodist Church. Grant them grace to give themselves wholeheartedly in your service. Keep before them the example of our Lord,</a:t>
            </a:r>
          </a:p>
        </p:txBody>
      </p:sp>
    </p:spTree>
    <p:extLst>
      <p:ext uri="{BB962C8B-B14F-4D97-AF65-F5344CB8AC3E}">
        <p14:creationId xmlns:p14="http://schemas.microsoft.com/office/powerpoint/2010/main" val="39682294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DFC5F44-FF59-B5B7-49AF-C43B13998F70}"/>
              </a:ext>
            </a:extLst>
          </p:cNvPr>
          <p:cNvSpPr txBox="1"/>
          <p:nvPr/>
        </p:nvSpPr>
        <p:spPr>
          <a:xfrm>
            <a:off x="483268" y="305068"/>
            <a:ext cx="11225463" cy="6247864"/>
          </a:xfrm>
          <a:prstGeom prst="rect">
            <a:avLst/>
          </a:prstGeom>
          <a:noFill/>
        </p:spPr>
        <p:txBody>
          <a:bodyPr wrap="square">
            <a:spAutoFit/>
          </a:bodyPr>
          <a:lstStyle/>
          <a:p>
            <a:r>
              <a:rPr lang="en-GB" sz="5000" dirty="0"/>
              <a:t>who did not think first of himself, but gave himself for us all. Let them share his ministry and consecration, that they may enter into his joy. Guide them in their work. Reward their faithfulness with the knowledge that through them your purposes are accomplished; through</a:t>
            </a:r>
          </a:p>
          <a:p>
            <a:r>
              <a:rPr lang="en-GB" sz="5000" dirty="0"/>
              <a:t>Jesus Christ our Lord. </a:t>
            </a:r>
            <a:r>
              <a:rPr lang="en-GB" sz="5000" b="1" dirty="0"/>
              <a:t>Amen.</a:t>
            </a:r>
          </a:p>
        </p:txBody>
      </p:sp>
    </p:spTree>
    <p:extLst>
      <p:ext uri="{BB962C8B-B14F-4D97-AF65-F5344CB8AC3E}">
        <p14:creationId xmlns:p14="http://schemas.microsoft.com/office/powerpoint/2010/main" val="8778423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4339953-B8F3-087C-78F4-53CEDABCE218}"/>
              </a:ext>
            </a:extLst>
          </p:cNvPr>
          <p:cNvSpPr txBox="1"/>
          <p:nvPr/>
        </p:nvSpPr>
        <p:spPr>
          <a:xfrm>
            <a:off x="421106" y="445169"/>
            <a:ext cx="10900610" cy="6186309"/>
          </a:xfrm>
          <a:prstGeom prst="rect">
            <a:avLst/>
          </a:prstGeom>
          <a:noFill/>
        </p:spPr>
        <p:txBody>
          <a:bodyPr wrap="square">
            <a:spAutoFit/>
          </a:bodyPr>
          <a:lstStyle/>
          <a:p>
            <a:r>
              <a:rPr lang="en-GB" sz="4400" b="1" dirty="0">
                <a:solidFill>
                  <a:srgbClr val="C00000"/>
                </a:solidFill>
              </a:rPr>
              <a:t>To the Congregation: </a:t>
            </a:r>
            <a:r>
              <a:rPr lang="en-GB" sz="4400" dirty="0"/>
              <a:t>Let us rejoice that God provided </a:t>
            </a:r>
            <a:r>
              <a:rPr lang="en-GB" sz="4400" dirty="0" err="1"/>
              <a:t>laborers</a:t>
            </a:r>
            <a:r>
              <a:rPr lang="en-GB" sz="4400" dirty="0"/>
              <a:t> for the vineyard. Will you do all you can to assist and encourage them in the responsibilities to which they have been called,</a:t>
            </a:r>
          </a:p>
          <a:p>
            <a:r>
              <a:rPr lang="en-GB" sz="4400" dirty="0"/>
              <a:t>giving them your cooperation, your counsel, and your prayers?</a:t>
            </a:r>
          </a:p>
          <a:p>
            <a:endParaRPr lang="en-GB" sz="4400" dirty="0"/>
          </a:p>
          <a:p>
            <a:r>
              <a:rPr lang="en-GB" sz="4400" b="1" dirty="0">
                <a:solidFill>
                  <a:srgbClr val="C00000"/>
                </a:solidFill>
              </a:rPr>
              <a:t>The Congregation Responds:</a:t>
            </a:r>
          </a:p>
          <a:p>
            <a:r>
              <a:rPr lang="en-GB" sz="4400" b="1" dirty="0"/>
              <a:t> We will.</a:t>
            </a:r>
          </a:p>
        </p:txBody>
      </p:sp>
    </p:spTree>
    <p:extLst>
      <p:ext uri="{BB962C8B-B14F-4D97-AF65-F5344CB8AC3E}">
        <p14:creationId xmlns:p14="http://schemas.microsoft.com/office/powerpoint/2010/main" val="35624570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2C7A9D6-4E9B-7BF1-59AA-E9C76FDBD6C7}"/>
              </a:ext>
            </a:extLst>
          </p:cNvPr>
          <p:cNvSpPr txBox="1"/>
          <p:nvPr/>
        </p:nvSpPr>
        <p:spPr>
          <a:xfrm>
            <a:off x="649704" y="360947"/>
            <a:ext cx="11405937" cy="6186309"/>
          </a:xfrm>
          <a:prstGeom prst="rect">
            <a:avLst/>
          </a:prstGeom>
          <a:noFill/>
        </p:spPr>
        <p:txBody>
          <a:bodyPr wrap="square">
            <a:spAutoFit/>
          </a:bodyPr>
          <a:lstStyle/>
          <a:p>
            <a:r>
              <a:rPr lang="en-GB" sz="4400" b="1" dirty="0">
                <a:solidFill>
                  <a:srgbClr val="C00000"/>
                </a:solidFill>
              </a:rPr>
              <a:t>To the Congregation:  </a:t>
            </a:r>
            <a:r>
              <a:rPr lang="en-GB" sz="4400" b="1" dirty="0"/>
              <a:t>My Sisters and brothers, rejoice that God provides </a:t>
            </a:r>
            <a:r>
              <a:rPr lang="en-GB" sz="4400" b="1" dirty="0" err="1"/>
              <a:t>laborers</a:t>
            </a:r>
            <a:r>
              <a:rPr lang="en-GB" sz="4400" b="1" dirty="0"/>
              <a:t> for the</a:t>
            </a:r>
          </a:p>
          <a:p>
            <a:r>
              <a:rPr lang="en-GB" sz="4400" b="1" dirty="0"/>
              <a:t>vineyards. Will you do all you can to assist and encourage them in the responsibilities to which</a:t>
            </a:r>
          </a:p>
          <a:p>
            <a:r>
              <a:rPr lang="en-GB" sz="4400" b="1" dirty="0"/>
              <a:t>they have been called, giving them your cooperation, your counsel, and your prayers?</a:t>
            </a:r>
          </a:p>
          <a:p>
            <a:endParaRPr lang="en-GB" sz="4400" b="1" dirty="0"/>
          </a:p>
          <a:p>
            <a:r>
              <a:rPr lang="en-GB" sz="4400" b="1" dirty="0">
                <a:solidFill>
                  <a:srgbClr val="C00000"/>
                </a:solidFill>
              </a:rPr>
              <a:t>The Congregation Responds:</a:t>
            </a:r>
          </a:p>
          <a:p>
            <a:r>
              <a:rPr lang="en-GB" sz="4400" b="1" dirty="0"/>
              <a:t>We will.</a:t>
            </a:r>
          </a:p>
        </p:txBody>
      </p:sp>
    </p:spTree>
    <p:extLst>
      <p:ext uri="{BB962C8B-B14F-4D97-AF65-F5344CB8AC3E}">
        <p14:creationId xmlns:p14="http://schemas.microsoft.com/office/powerpoint/2010/main" val="2810075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9000"/>
            <a:lum/>
          </a:blip>
          <a:srcRect/>
          <a:stretch>
            <a:fillRect t="-9000" b="-9000"/>
          </a:stretch>
        </a:blipFill>
        <a:effectLst/>
      </p:bgPr>
    </p:bg>
    <p:spTree>
      <p:nvGrpSpPr>
        <p:cNvPr id="1" name="">
          <a:extLst>
            <a:ext uri="{FF2B5EF4-FFF2-40B4-BE49-F238E27FC236}">
              <a16:creationId xmlns:a16="http://schemas.microsoft.com/office/drawing/2014/main" id="{06AF234A-B5AE-DCF5-17D6-A2FB0EBC3E5F}"/>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880FE1C5-6B30-2B74-046B-D6A560134874}"/>
              </a:ext>
            </a:extLst>
          </p:cNvPr>
          <p:cNvSpPr txBox="1"/>
          <p:nvPr/>
        </p:nvSpPr>
        <p:spPr>
          <a:xfrm>
            <a:off x="6096000" y="315809"/>
            <a:ext cx="4976036" cy="1200329"/>
          </a:xfrm>
          <a:prstGeom prst="rect">
            <a:avLst/>
          </a:prstGeom>
          <a:noFill/>
        </p:spPr>
        <p:txBody>
          <a:bodyPr wrap="square" rtlCol="0">
            <a:spAutoFit/>
          </a:bodyPr>
          <a:lstStyle/>
          <a:p>
            <a:r>
              <a:rPr lang="en-US" sz="7200" b="1" dirty="0">
                <a:latin typeface="Bahnschrift" panose="020B0502040204020203" pitchFamily="34" charset="0"/>
                <a:cs typeface="Adobe Devanagari" panose="02040503050201020203" pitchFamily="18" charset="0"/>
              </a:rPr>
              <a:t>Greetings</a:t>
            </a:r>
          </a:p>
        </p:txBody>
      </p:sp>
    </p:spTree>
    <p:extLst>
      <p:ext uri="{BB962C8B-B14F-4D97-AF65-F5344CB8AC3E}">
        <p14:creationId xmlns:p14="http://schemas.microsoft.com/office/powerpoint/2010/main" val="26623648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A1409-01DA-43E2-8E15-0180ABBCE72E}"/>
              </a:ext>
            </a:extLst>
          </p:cNvPr>
          <p:cNvSpPr>
            <a:spLocks noGrp="1"/>
          </p:cNvSpPr>
          <p:nvPr>
            <p:ph type="title"/>
          </p:nvPr>
        </p:nvSpPr>
        <p:spPr>
          <a:xfrm>
            <a:off x="1203719" y="3758804"/>
            <a:ext cx="10396882" cy="1151965"/>
          </a:xfr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rmAutofit/>
          </a:bodyPr>
          <a:lstStyle/>
          <a:p>
            <a:pPr algn="ctr"/>
            <a:r>
              <a:rPr lang="en-US" sz="7200" b="1">
                <a:solidFill>
                  <a:schemeClr val="bg1"/>
                </a:solidFill>
                <a:latin typeface="Bradley Hand ITC" panose="03070402050302030203" pitchFamily="66" charset="0"/>
              </a:rPr>
              <a:t>WE Listen for God’s Word</a:t>
            </a:r>
            <a:endParaRPr lang="en-US" sz="7200" b="1" dirty="0">
              <a:solidFill>
                <a:schemeClr val="bg1"/>
              </a:solidFill>
              <a:latin typeface="Bradley Hand ITC" panose="03070402050302030203" pitchFamily="66" charset="0"/>
            </a:endParaRPr>
          </a:p>
        </p:txBody>
      </p:sp>
    </p:spTree>
    <p:extLst>
      <p:ext uri="{BB962C8B-B14F-4D97-AF65-F5344CB8AC3E}">
        <p14:creationId xmlns:p14="http://schemas.microsoft.com/office/powerpoint/2010/main" val="6083570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83577E6-578E-DD48-847C-05AC316E288D}"/>
              </a:ext>
            </a:extLst>
          </p:cNvPr>
          <p:cNvSpPr txBox="1">
            <a:spLocks/>
          </p:cNvSpPr>
          <p:nvPr/>
        </p:nvSpPr>
        <p:spPr>
          <a:xfrm>
            <a:off x="-1" y="0"/>
            <a:ext cx="12192000" cy="1255059"/>
          </a:xfrm>
          <a:prstGeom prst="rect">
            <a:avLst/>
          </a:prstGeom>
          <a:effectLst>
            <a:outerShdw blurRad="25400" dir="17880000">
              <a:srgbClr val="000000">
                <a:alpha val="46000"/>
              </a:srgbClr>
            </a:outerShdw>
          </a:effectLst>
        </p:spPr>
        <p:txBody>
          <a:bodyPr vert="horz" lIns="91440" tIns="45720" rIns="91440" bIns="45720" rtlCol="0" anchor="ctr">
            <a:no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bg1"/>
                </a:solidFill>
              </a:rPr>
              <a:t>Proclamation and Response/We Listen for God’s Word</a:t>
            </a:r>
            <a:endParaRPr lang="en-US" b="1" dirty="0">
              <a:solidFill>
                <a:schemeClr val="bg1"/>
              </a:solidFill>
            </a:endParaRPr>
          </a:p>
        </p:txBody>
      </p:sp>
      <p:sp>
        <p:nvSpPr>
          <p:cNvPr id="8" name="TextBox 7">
            <a:extLst>
              <a:ext uri="{FF2B5EF4-FFF2-40B4-BE49-F238E27FC236}">
                <a16:creationId xmlns:a16="http://schemas.microsoft.com/office/drawing/2014/main" id="{8BD1A949-F209-D8CD-8E23-31E6953EB0D3}"/>
              </a:ext>
            </a:extLst>
          </p:cNvPr>
          <p:cNvSpPr txBox="1"/>
          <p:nvPr/>
        </p:nvSpPr>
        <p:spPr>
          <a:xfrm>
            <a:off x="469232" y="2018564"/>
            <a:ext cx="11417162" cy="1754326"/>
          </a:xfrm>
          <a:prstGeom prst="rect">
            <a:avLst/>
          </a:prstGeom>
          <a:noFill/>
        </p:spPr>
        <p:txBody>
          <a:bodyPr wrap="square">
            <a:spAutoFit/>
          </a:bodyPr>
          <a:lstStyle/>
          <a:p>
            <a:pPr marL="0" marR="0" algn="ctr">
              <a:spcBef>
                <a:spcPts val="0"/>
              </a:spcBef>
              <a:spcAft>
                <a:spcPts val="0"/>
              </a:spcAft>
            </a:pPr>
            <a:r>
              <a:rPr lang="en-US" sz="5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Old Testament: </a:t>
            </a:r>
            <a:r>
              <a:rPr lang="en-US" sz="5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Psalm 40: 1-11 (ESV)</a:t>
            </a:r>
            <a:endParaRPr lang="en-US" sz="4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5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New Testament: John: 1:29-42</a:t>
            </a:r>
            <a:r>
              <a:rPr lang="en-US" sz="5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(ESV)</a:t>
            </a:r>
            <a:endParaRPr lang="en-US" sz="5400" b="1" dirty="0">
              <a:solidFill>
                <a:schemeClr val="bg1"/>
              </a:solidFill>
            </a:endParaRPr>
          </a:p>
        </p:txBody>
      </p:sp>
    </p:spTree>
    <p:extLst>
      <p:ext uri="{BB962C8B-B14F-4D97-AF65-F5344CB8AC3E}">
        <p14:creationId xmlns:p14="http://schemas.microsoft.com/office/powerpoint/2010/main" val="16580295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a:stretch>
        </a:blipFill>
        <a:effectLst/>
      </p:bgPr>
    </p:bg>
    <p:spTree>
      <p:nvGrpSpPr>
        <p:cNvPr id="1" name="">
          <a:extLst>
            <a:ext uri="{FF2B5EF4-FFF2-40B4-BE49-F238E27FC236}">
              <a16:creationId xmlns:a16="http://schemas.microsoft.com/office/drawing/2014/main" id="{58439E1F-03B6-DA3D-A3A0-4E5233903C8A}"/>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B0C59060-84A6-343E-86E5-DD3F2C8EE666}"/>
              </a:ext>
            </a:extLst>
          </p:cNvPr>
          <p:cNvSpPr txBox="1"/>
          <p:nvPr/>
        </p:nvSpPr>
        <p:spPr>
          <a:xfrm>
            <a:off x="603817" y="212097"/>
            <a:ext cx="10645709" cy="830997"/>
          </a:xfrm>
          <a:prstGeom prst="rect">
            <a:avLst/>
          </a:prstGeom>
          <a:noFill/>
        </p:spPr>
        <p:txBody>
          <a:bodyPr wrap="square">
            <a:spAutoFit/>
          </a:bodyPr>
          <a:lstStyle/>
          <a:p>
            <a:pPr marL="0" marR="0" algn="ctr">
              <a:spcBef>
                <a:spcPts val="0"/>
              </a:spcBef>
              <a:spcAft>
                <a:spcPts val="0"/>
              </a:spcAft>
            </a:pPr>
            <a:r>
              <a:rPr lang="en-US" sz="4800" b="1" dirty="0">
                <a:solidFill>
                  <a:schemeClr val="bg1"/>
                </a:solidFill>
                <a:effectLst/>
                <a:latin typeface="Berlin Sans FB Demi" panose="020E0802020502020306" pitchFamily="34" charset="0"/>
                <a:ea typeface="Calibri" panose="020F0502020204030204" pitchFamily="34" charset="0"/>
                <a:cs typeface="Times New Roman" panose="02020603050405020304" pitchFamily="18" charset="0"/>
              </a:rPr>
              <a:t>Old Testament: </a:t>
            </a:r>
            <a:r>
              <a:rPr lang="en-US" sz="4800" b="1" dirty="0">
                <a:solidFill>
                  <a:schemeClr val="bg1"/>
                </a:solidFill>
                <a:latin typeface="Berlin Sans FB Demi" panose="020E0802020502020306" pitchFamily="34" charset="0"/>
                <a:ea typeface="Calibri" panose="020F0502020204030204" pitchFamily="34" charset="0"/>
                <a:cs typeface="Times New Roman" panose="02020603050405020304" pitchFamily="18" charset="0"/>
              </a:rPr>
              <a:t>Psalm 40: 1-11 (ESV)</a:t>
            </a:r>
            <a:endParaRPr lang="en-US" sz="4400" b="1" dirty="0">
              <a:solidFill>
                <a:schemeClr val="bg1"/>
              </a:solidFill>
              <a:effectLst/>
              <a:latin typeface="Berlin Sans FB Demi" panose="020E0802020502020306"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E46E7BC7-91D2-0687-528F-0056A319495A}"/>
              </a:ext>
            </a:extLst>
          </p:cNvPr>
          <p:cNvSpPr txBox="1"/>
          <p:nvPr/>
        </p:nvSpPr>
        <p:spPr>
          <a:xfrm>
            <a:off x="773145" y="1399148"/>
            <a:ext cx="10645709" cy="5078313"/>
          </a:xfrm>
          <a:prstGeom prst="rect">
            <a:avLst/>
          </a:prstGeom>
          <a:noFill/>
        </p:spPr>
        <p:txBody>
          <a:bodyPr wrap="square">
            <a:spAutoFit/>
          </a:bodyPr>
          <a:lstStyle/>
          <a:p>
            <a:pPr algn="l">
              <a:buNone/>
            </a:pPr>
            <a:r>
              <a:rPr lang="en-US" sz="5400" b="1" baseline="30000" dirty="0">
                <a:solidFill>
                  <a:srgbClr val="000000"/>
                </a:solidFill>
                <a:latin typeface="system-ui"/>
              </a:rPr>
              <a:t>1</a:t>
            </a:r>
            <a:r>
              <a:rPr lang="en-US" sz="5400" b="1" i="0" dirty="0">
                <a:solidFill>
                  <a:srgbClr val="000000"/>
                </a:solidFill>
                <a:effectLst/>
                <a:latin typeface="system-ui"/>
              </a:rPr>
              <a:t> I waited patiently for the </a:t>
            </a:r>
            <a:r>
              <a:rPr lang="en-US" sz="5400" b="1" i="0" cap="small" dirty="0">
                <a:solidFill>
                  <a:srgbClr val="000000"/>
                </a:solidFill>
                <a:effectLst/>
                <a:latin typeface="system-ui"/>
              </a:rPr>
              <a:t>Lord</a:t>
            </a:r>
            <a:r>
              <a:rPr lang="en-US" sz="5400" b="1" i="0" dirty="0">
                <a:solidFill>
                  <a:srgbClr val="000000"/>
                </a:solidFill>
                <a:effectLst/>
                <a:latin typeface="system-ui"/>
              </a:rPr>
              <a:t>;</a:t>
            </a:r>
            <a:br>
              <a:rPr lang="en-US" sz="5400" b="1" i="0" dirty="0">
                <a:solidFill>
                  <a:srgbClr val="000000"/>
                </a:solidFill>
                <a:effectLst/>
                <a:latin typeface="system-ui"/>
              </a:rPr>
            </a:br>
            <a:r>
              <a:rPr lang="en-US" sz="5400" b="1" i="0" dirty="0">
                <a:solidFill>
                  <a:srgbClr val="000000"/>
                </a:solidFill>
                <a:effectLst/>
                <a:latin typeface="system-ui"/>
              </a:rPr>
              <a:t>he inclined to me and heard my cry.</a:t>
            </a:r>
            <a:br>
              <a:rPr lang="en-US" sz="5400" b="1" i="0" dirty="0">
                <a:solidFill>
                  <a:srgbClr val="000000"/>
                </a:solidFill>
                <a:effectLst/>
                <a:latin typeface="system-ui"/>
              </a:rPr>
            </a:br>
            <a:r>
              <a:rPr lang="en-US" sz="5400" b="1" i="0" baseline="30000" dirty="0">
                <a:solidFill>
                  <a:srgbClr val="000000"/>
                </a:solidFill>
                <a:effectLst/>
                <a:latin typeface="system-ui"/>
              </a:rPr>
              <a:t>2 </a:t>
            </a:r>
            <a:r>
              <a:rPr lang="en-US" sz="5400" b="1" i="0" dirty="0">
                <a:solidFill>
                  <a:srgbClr val="000000"/>
                </a:solidFill>
                <a:effectLst/>
                <a:latin typeface="system-ui"/>
              </a:rPr>
              <a:t>He drew me up from the pit of destruction, out of the miry bog,</a:t>
            </a:r>
            <a:br>
              <a:rPr lang="en-US" sz="5400" b="1" i="0" dirty="0">
                <a:solidFill>
                  <a:srgbClr val="000000"/>
                </a:solidFill>
                <a:effectLst/>
                <a:latin typeface="system-ui"/>
              </a:rPr>
            </a:br>
            <a:r>
              <a:rPr lang="en-US" sz="5400" b="1" i="0" dirty="0">
                <a:solidFill>
                  <a:srgbClr val="000000"/>
                </a:solidFill>
                <a:effectLst/>
                <a:latin typeface="system-ui"/>
              </a:rPr>
              <a:t>and set my feet upon a rock, making my steps secure.</a:t>
            </a:r>
          </a:p>
        </p:txBody>
      </p:sp>
    </p:spTree>
    <p:extLst>
      <p:ext uri="{BB962C8B-B14F-4D97-AF65-F5344CB8AC3E}">
        <p14:creationId xmlns:p14="http://schemas.microsoft.com/office/powerpoint/2010/main" val="5431672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a:stretch>
        </a:blipFill>
        <a:effectLst/>
      </p:bgPr>
    </p:bg>
    <p:spTree>
      <p:nvGrpSpPr>
        <p:cNvPr id="1" name="">
          <a:extLst>
            <a:ext uri="{FF2B5EF4-FFF2-40B4-BE49-F238E27FC236}">
              <a16:creationId xmlns:a16="http://schemas.microsoft.com/office/drawing/2014/main" id="{53527D29-732E-32F1-1071-8D842B197C76}"/>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AEDE304-66BA-B26E-E007-6E8CAF43AEE9}"/>
              </a:ext>
            </a:extLst>
          </p:cNvPr>
          <p:cNvSpPr txBox="1"/>
          <p:nvPr/>
        </p:nvSpPr>
        <p:spPr>
          <a:xfrm>
            <a:off x="266700" y="346293"/>
            <a:ext cx="11658599" cy="5909310"/>
          </a:xfrm>
          <a:prstGeom prst="rect">
            <a:avLst/>
          </a:prstGeom>
          <a:noFill/>
        </p:spPr>
        <p:txBody>
          <a:bodyPr wrap="square">
            <a:spAutoFit/>
          </a:bodyPr>
          <a:lstStyle/>
          <a:p>
            <a:pPr algn="l">
              <a:buNone/>
            </a:pPr>
            <a:r>
              <a:rPr lang="en-US" sz="5400" b="1" i="0" baseline="30000" dirty="0">
                <a:solidFill>
                  <a:srgbClr val="000000"/>
                </a:solidFill>
                <a:effectLst/>
                <a:latin typeface="system-ui"/>
              </a:rPr>
              <a:t>3 </a:t>
            </a:r>
            <a:r>
              <a:rPr lang="en-US" sz="5400" b="1" i="0" dirty="0">
                <a:solidFill>
                  <a:srgbClr val="000000"/>
                </a:solidFill>
                <a:effectLst/>
                <a:latin typeface="system-ui"/>
              </a:rPr>
              <a:t>He put a new song in my mouth,</a:t>
            </a:r>
            <a:r>
              <a:rPr lang="en-US" sz="5400" b="1" dirty="0">
                <a:solidFill>
                  <a:srgbClr val="000000"/>
                </a:solidFill>
                <a:latin typeface="system-ui"/>
              </a:rPr>
              <a:t> </a:t>
            </a:r>
            <a:r>
              <a:rPr lang="en-US" sz="5400" b="1" i="0" dirty="0">
                <a:solidFill>
                  <a:srgbClr val="000000"/>
                </a:solidFill>
                <a:effectLst/>
                <a:latin typeface="system-ui"/>
              </a:rPr>
              <a:t>a song of praise to our God. Many will see and fear, and put their trust in the </a:t>
            </a:r>
            <a:r>
              <a:rPr lang="en-US" sz="5400" b="1" i="0" cap="small" dirty="0">
                <a:solidFill>
                  <a:srgbClr val="000000"/>
                </a:solidFill>
                <a:effectLst/>
                <a:latin typeface="system-ui"/>
              </a:rPr>
              <a:t>Lord</a:t>
            </a:r>
            <a:r>
              <a:rPr lang="en-US" sz="5400" b="1" i="0" dirty="0">
                <a:solidFill>
                  <a:srgbClr val="000000"/>
                </a:solidFill>
                <a:effectLst/>
                <a:latin typeface="system-ui"/>
              </a:rPr>
              <a:t>.</a:t>
            </a:r>
          </a:p>
          <a:p>
            <a:pPr algn="l">
              <a:buNone/>
            </a:pPr>
            <a:r>
              <a:rPr lang="en-US" sz="5400" b="1" i="0" baseline="30000" dirty="0">
                <a:solidFill>
                  <a:srgbClr val="000000"/>
                </a:solidFill>
                <a:effectLst/>
                <a:latin typeface="system-ui"/>
              </a:rPr>
              <a:t>4 </a:t>
            </a:r>
            <a:r>
              <a:rPr lang="en-US" sz="5400" b="1" i="0" dirty="0">
                <a:solidFill>
                  <a:srgbClr val="000000"/>
                </a:solidFill>
                <a:effectLst/>
                <a:latin typeface="system-ui"/>
              </a:rPr>
              <a:t>Blessed is the man who makes</a:t>
            </a:r>
            <a:r>
              <a:rPr lang="en-US" sz="5400" b="1" dirty="0">
                <a:solidFill>
                  <a:srgbClr val="000000"/>
                </a:solidFill>
                <a:latin typeface="system-ui"/>
              </a:rPr>
              <a:t> </a:t>
            </a:r>
            <a:r>
              <a:rPr lang="en-US" sz="5400" b="1" i="0" dirty="0">
                <a:solidFill>
                  <a:srgbClr val="000000"/>
                </a:solidFill>
                <a:effectLst/>
                <a:latin typeface="system-ui"/>
              </a:rPr>
              <a:t>the </a:t>
            </a:r>
            <a:r>
              <a:rPr lang="en-US" sz="5400" b="1" i="0" cap="small" dirty="0">
                <a:solidFill>
                  <a:srgbClr val="000000"/>
                </a:solidFill>
                <a:effectLst/>
                <a:latin typeface="system-ui"/>
              </a:rPr>
              <a:t>Lord</a:t>
            </a:r>
            <a:r>
              <a:rPr lang="en-US" sz="5400" b="1" i="0" dirty="0">
                <a:solidFill>
                  <a:srgbClr val="000000"/>
                </a:solidFill>
                <a:effectLst/>
                <a:latin typeface="system-ui"/>
              </a:rPr>
              <a:t> his trust, who does not turn to the proud, to those who go astray after a lie!</a:t>
            </a:r>
          </a:p>
        </p:txBody>
      </p:sp>
    </p:spTree>
    <p:extLst>
      <p:ext uri="{BB962C8B-B14F-4D97-AF65-F5344CB8AC3E}">
        <p14:creationId xmlns:p14="http://schemas.microsoft.com/office/powerpoint/2010/main" val="19261063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a:stretch>
        </a:blipFill>
        <a:effectLst/>
      </p:bgPr>
    </p:bg>
    <p:spTree>
      <p:nvGrpSpPr>
        <p:cNvPr id="1" name="">
          <a:extLst>
            <a:ext uri="{FF2B5EF4-FFF2-40B4-BE49-F238E27FC236}">
              <a16:creationId xmlns:a16="http://schemas.microsoft.com/office/drawing/2014/main" id="{B90BE8A3-EC4D-259A-4147-99305979504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7AC5080-32C0-3ED6-5CF1-0FD5DEC3AD92}"/>
              </a:ext>
            </a:extLst>
          </p:cNvPr>
          <p:cNvSpPr txBox="1"/>
          <p:nvPr/>
        </p:nvSpPr>
        <p:spPr>
          <a:xfrm>
            <a:off x="796088" y="757989"/>
            <a:ext cx="10984833" cy="5078313"/>
          </a:xfrm>
          <a:prstGeom prst="rect">
            <a:avLst/>
          </a:prstGeom>
          <a:noFill/>
        </p:spPr>
        <p:txBody>
          <a:bodyPr wrap="square">
            <a:spAutoFit/>
          </a:bodyPr>
          <a:lstStyle/>
          <a:p>
            <a:r>
              <a:rPr lang="en-US" sz="5400" b="1" baseline="30000" dirty="0">
                <a:solidFill>
                  <a:srgbClr val="000000"/>
                </a:solidFill>
                <a:latin typeface="system-ui"/>
              </a:rPr>
              <a:t>5</a:t>
            </a:r>
            <a:r>
              <a:rPr lang="en-US" sz="5400" b="1" i="0" dirty="0">
                <a:solidFill>
                  <a:srgbClr val="000000"/>
                </a:solidFill>
                <a:effectLst/>
                <a:latin typeface="system-ui"/>
              </a:rPr>
              <a:t>  You have multiplied, O </a:t>
            </a:r>
            <a:r>
              <a:rPr lang="en-US" sz="5400" b="1" i="0" cap="small" dirty="0">
                <a:solidFill>
                  <a:srgbClr val="000000"/>
                </a:solidFill>
                <a:effectLst/>
                <a:latin typeface="system-ui"/>
              </a:rPr>
              <a:t>Lord</a:t>
            </a:r>
            <a:r>
              <a:rPr lang="en-US" sz="5400" b="1" i="0" dirty="0">
                <a:solidFill>
                  <a:srgbClr val="000000"/>
                </a:solidFill>
                <a:effectLst/>
                <a:latin typeface="system-ui"/>
              </a:rPr>
              <a:t> my God, your wondrous deeds and your thoughts toward us; none can compare with you! I will proclaim and tell of them, yet they are more than can be told</a:t>
            </a:r>
            <a:endParaRPr lang="en-GB" sz="5400" b="1" dirty="0"/>
          </a:p>
        </p:txBody>
      </p:sp>
    </p:spTree>
    <p:extLst>
      <p:ext uri="{BB962C8B-B14F-4D97-AF65-F5344CB8AC3E}">
        <p14:creationId xmlns:p14="http://schemas.microsoft.com/office/powerpoint/2010/main" val="11037968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a:stretch>
        </a:blipFill>
        <a:effectLst/>
      </p:bgPr>
    </p:bg>
    <p:spTree>
      <p:nvGrpSpPr>
        <p:cNvPr id="1" name="">
          <a:extLst>
            <a:ext uri="{FF2B5EF4-FFF2-40B4-BE49-F238E27FC236}">
              <a16:creationId xmlns:a16="http://schemas.microsoft.com/office/drawing/2014/main" id="{E6286456-ABDD-02DA-84A4-2390088ED58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01C1226-B1A4-CE83-3EA5-2FE128B0E893}"/>
              </a:ext>
            </a:extLst>
          </p:cNvPr>
          <p:cNvSpPr txBox="1"/>
          <p:nvPr/>
        </p:nvSpPr>
        <p:spPr>
          <a:xfrm>
            <a:off x="1120942" y="1311442"/>
            <a:ext cx="10335127" cy="3416320"/>
          </a:xfrm>
          <a:prstGeom prst="rect">
            <a:avLst/>
          </a:prstGeom>
          <a:noFill/>
        </p:spPr>
        <p:txBody>
          <a:bodyPr wrap="square">
            <a:spAutoFit/>
          </a:bodyPr>
          <a:lstStyle/>
          <a:p>
            <a:r>
              <a:rPr lang="en-US" sz="5400" b="1" baseline="30000" dirty="0">
                <a:solidFill>
                  <a:srgbClr val="000000"/>
                </a:solidFill>
                <a:latin typeface="system-ui"/>
              </a:rPr>
              <a:t>6</a:t>
            </a:r>
            <a:r>
              <a:rPr lang="en-US" sz="5400" b="1" i="0" dirty="0">
                <a:solidFill>
                  <a:srgbClr val="000000"/>
                </a:solidFill>
                <a:effectLst/>
                <a:latin typeface="system-ui"/>
              </a:rPr>
              <a:t> In sacrifice and offering you have not delighted, but you have given me an open ear. Burnt offering and sin offering you have not required.</a:t>
            </a:r>
            <a:endParaRPr lang="en-GB" sz="5400" b="1" dirty="0"/>
          </a:p>
        </p:txBody>
      </p:sp>
    </p:spTree>
    <p:extLst>
      <p:ext uri="{BB962C8B-B14F-4D97-AF65-F5344CB8AC3E}">
        <p14:creationId xmlns:p14="http://schemas.microsoft.com/office/powerpoint/2010/main" val="27811433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a:stretch>
        </a:blipFill>
        <a:effectLst/>
      </p:bgPr>
    </p:bg>
    <p:spTree>
      <p:nvGrpSpPr>
        <p:cNvPr id="1" name="">
          <a:extLst>
            <a:ext uri="{FF2B5EF4-FFF2-40B4-BE49-F238E27FC236}">
              <a16:creationId xmlns:a16="http://schemas.microsoft.com/office/drawing/2014/main" id="{1FCE70B5-4DAF-3233-5F11-A6ECC29CD57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654898A-837A-648A-2F96-7545803868C6}"/>
              </a:ext>
            </a:extLst>
          </p:cNvPr>
          <p:cNvSpPr txBox="1"/>
          <p:nvPr/>
        </p:nvSpPr>
        <p:spPr>
          <a:xfrm>
            <a:off x="637674" y="601579"/>
            <a:ext cx="11117179" cy="5078313"/>
          </a:xfrm>
          <a:prstGeom prst="rect">
            <a:avLst/>
          </a:prstGeom>
          <a:noFill/>
        </p:spPr>
        <p:txBody>
          <a:bodyPr wrap="square">
            <a:spAutoFit/>
          </a:bodyPr>
          <a:lstStyle/>
          <a:p>
            <a:r>
              <a:rPr lang="en-US" sz="5400" b="1" baseline="30000" dirty="0">
                <a:solidFill>
                  <a:srgbClr val="000000"/>
                </a:solidFill>
                <a:latin typeface="system-ui"/>
              </a:rPr>
              <a:t>7</a:t>
            </a:r>
            <a:r>
              <a:rPr lang="en-US" sz="5400" b="1" i="0" baseline="30000" dirty="0">
                <a:solidFill>
                  <a:srgbClr val="000000"/>
                </a:solidFill>
                <a:effectLst/>
                <a:latin typeface="system-ui"/>
              </a:rPr>
              <a:t> </a:t>
            </a:r>
            <a:r>
              <a:rPr lang="en-US" sz="5400" b="1" i="0" dirty="0">
                <a:solidFill>
                  <a:srgbClr val="000000"/>
                </a:solidFill>
                <a:effectLst/>
                <a:latin typeface="system-ui"/>
              </a:rPr>
              <a:t>Then I said, “Behold, I have come;</a:t>
            </a:r>
            <a:br>
              <a:rPr lang="en-US" sz="5400" b="1" dirty="0"/>
            </a:br>
            <a:r>
              <a:rPr lang="en-US" sz="5400" b="1" i="0" dirty="0">
                <a:solidFill>
                  <a:srgbClr val="000000"/>
                </a:solidFill>
                <a:effectLst/>
                <a:latin typeface="system-ui"/>
              </a:rPr>
              <a:t>in the scroll of the book it is written of me: </a:t>
            </a:r>
            <a:br>
              <a:rPr lang="en-US" sz="5400" b="1" dirty="0"/>
            </a:br>
            <a:endParaRPr lang="en-US" sz="5400" b="1" dirty="0"/>
          </a:p>
          <a:p>
            <a:r>
              <a:rPr lang="en-US" sz="5400" b="1" baseline="30000" dirty="0">
                <a:solidFill>
                  <a:srgbClr val="000000"/>
                </a:solidFill>
                <a:latin typeface="system-ui"/>
              </a:rPr>
              <a:t>8</a:t>
            </a:r>
            <a:r>
              <a:rPr lang="en-US" sz="5400" b="1" i="0" baseline="30000" dirty="0">
                <a:solidFill>
                  <a:srgbClr val="000000"/>
                </a:solidFill>
                <a:effectLst/>
                <a:latin typeface="system-ui"/>
              </a:rPr>
              <a:t> </a:t>
            </a:r>
            <a:r>
              <a:rPr lang="en-US" sz="5400" b="1" i="0" dirty="0">
                <a:solidFill>
                  <a:srgbClr val="000000"/>
                </a:solidFill>
                <a:effectLst/>
                <a:latin typeface="system-ui"/>
              </a:rPr>
              <a:t>I delight to do your will, O my God; your law is within my heart.</a:t>
            </a:r>
            <a:endParaRPr lang="en-GB" sz="5400" b="1" dirty="0"/>
          </a:p>
        </p:txBody>
      </p:sp>
    </p:spTree>
    <p:extLst>
      <p:ext uri="{BB962C8B-B14F-4D97-AF65-F5344CB8AC3E}">
        <p14:creationId xmlns:p14="http://schemas.microsoft.com/office/powerpoint/2010/main" val="25900704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a:stretch>
        </a:blipFill>
        <a:effectLst/>
      </p:bgPr>
    </p:bg>
    <p:spTree>
      <p:nvGrpSpPr>
        <p:cNvPr id="1" name="">
          <a:extLst>
            <a:ext uri="{FF2B5EF4-FFF2-40B4-BE49-F238E27FC236}">
              <a16:creationId xmlns:a16="http://schemas.microsoft.com/office/drawing/2014/main" id="{91DF335F-DBBC-84B3-BCA4-CF3C22127A4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AF1F903-6CAF-F81A-E664-AB7E0215BEBF}"/>
              </a:ext>
            </a:extLst>
          </p:cNvPr>
          <p:cNvSpPr txBox="1"/>
          <p:nvPr/>
        </p:nvSpPr>
        <p:spPr>
          <a:xfrm>
            <a:off x="673768" y="1106905"/>
            <a:ext cx="11153273" cy="3416320"/>
          </a:xfrm>
          <a:prstGeom prst="rect">
            <a:avLst/>
          </a:prstGeom>
          <a:noFill/>
        </p:spPr>
        <p:txBody>
          <a:bodyPr wrap="square">
            <a:spAutoFit/>
          </a:bodyPr>
          <a:lstStyle/>
          <a:p>
            <a:r>
              <a:rPr lang="en-US" sz="5400" b="1" baseline="30000" dirty="0">
                <a:solidFill>
                  <a:srgbClr val="000000"/>
                </a:solidFill>
                <a:latin typeface="system-ui"/>
              </a:rPr>
              <a:t>9</a:t>
            </a:r>
            <a:r>
              <a:rPr lang="en-US" sz="5400" b="1" i="0" dirty="0">
                <a:solidFill>
                  <a:srgbClr val="000000"/>
                </a:solidFill>
                <a:effectLst/>
                <a:latin typeface="system-ui"/>
              </a:rPr>
              <a:t> I have told the glad news of deliverance in the great congregation;</a:t>
            </a:r>
            <a:br>
              <a:rPr lang="en-US" sz="5400" b="1" dirty="0"/>
            </a:br>
            <a:r>
              <a:rPr lang="en-US" sz="5400" b="1" i="0" dirty="0">
                <a:solidFill>
                  <a:srgbClr val="000000"/>
                </a:solidFill>
                <a:effectLst/>
                <a:latin typeface="system-ui"/>
              </a:rPr>
              <a:t>behold, I have not restrained my lips,</a:t>
            </a:r>
            <a:br>
              <a:rPr lang="en-US" sz="5400" b="1" dirty="0"/>
            </a:br>
            <a:r>
              <a:rPr lang="en-US" sz="5400" b="1" i="0" dirty="0">
                <a:solidFill>
                  <a:srgbClr val="000000"/>
                </a:solidFill>
                <a:effectLst/>
                <a:latin typeface="system-ui"/>
              </a:rPr>
              <a:t>as you know, O </a:t>
            </a:r>
            <a:r>
              <a:rPr lang="en-US" sz="5400" b="1" i="0" cap="small" dirty="0">
                <a:solidFill>
                  <a:srgbClr val="000000"/>
                </a:solidFill>
                <a:effectLst/>
                <a:latin typeface="system-ui"/>
              </a:rPr>
              <a:t>Lord</a:t>
            </a:r>
            <a:r>
              <a:rPr lang="en-US" sz="5400" b="1" i="0" dirty="0">
                <a:solidFill>
                  <a:srgbClr val="000000"/>
                </a:solidFill>
                <a:effectLst/>
                <a:latin typeface="system-ui"/>
              </a:rPr>
              <a:t>.</a:t>
            </a:r>
            <a:endParaRPr lang="en-GB" sz="5400" b="1" dirty="0"/>
          </a:p>
        </p:txBody>
      </p:sp>
    </p:spTree>
    <p:extLst>
      <p:ext uri="{BB962C8B-B14F-4D97-AF65-F5344CB8AC3E}">
        <p14:creationId xmlns:p14="http://schemas.microsoft.com/office/powerpoint/2010/main" val="25067168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a:stretch>
        </a:blipFill>
        <a:effectLst/>
      </p:bgPr>
    </p:bg>
    <p:spTree>
      <p:nvGrpSpPr>
        <p:cNvPr id="1" name="">
          <a:extLst>
            <a:ext uri="{FF2B5EF4-FFF2-40B4-BE49-F238E27FC236}">
              <a16:creationId xmlns:a16="http://schemas.microsoft.com/office/drawing/2014/main" id="{93AB3C1F-BA9D-72F5-BC63-88A648B63CB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7C0919B-2E00-71E2-7FDB-2BBE93B72229}"/>
              </a:ext>
            </a:extLst>
          </p:cNvPr>
          <p:cNvSpPr txBox="1"/>
          <p:nvPr/>
        </p:nvSpPr>
        <p:spPr>
          <a:xfrm>
            <a:off x="505326" y="794085"/>
            <a:ext cx="11369842" cy="5078313"/>
          </a:xfrm>
          <a:prstGeom prst="rect">
            <a:avLst/>
          </a:prstGeom>
          <a:noFill/>
        </p:spPr>
        <p:txBody>
          <a:bodyPr wrap="square">
            <a:spAutoFit/>
          </a:bodyPr>
          <a:lstStyle/>
          <a:p>
            <a:r>
              <a:rPr lang="en-US" sz="5400" b="1" baseline="30000" dirty="0">
                <a:solidFill>
                  <a:srgbClr val="000000"/>
                </a:solidFill>
                <a:latin typeface="system-ui"/>
              </a:rPr>
              <a:t>10</a:t>
            </a:r>
            <a:r>
              <a:rPr lang="en-US" sz="5400" b="1" i="0" baseline="30000" dirty="0">
                <a:solidFill>
                  <a:srgbClr val="000000"/>
                </a:solidFill>
                <a:effectLst/>
                <a:latin typeface="system-ui"/>
              </a:rPr>
              <a:t> </a:t>
            </a:r>
            <a:r>
              <a:rPr lang="en-US" sz="5400" b="1" i="0" dirty="0">
                <a:solidFill>
                  <a:srgbClr val="000000"/>
                </a:solidFill>
                <a:effectLst/>
                <a:latin typeface="system-ui"/>
              </a:rPr>
              <a:t>I have not hidden your deliverance within my heart; I have spoken of your faithfulness and your salvation; I have not concealed your steadfast love and your faithfulness from the great congregation</a:t>
            </a:r>
            <a:endParaRPr lang="en-GB" sz="5400" b="1" dirty="0"/>
          </a:p>
        </p:txBody>
      </p:sp>
    </p:spTree>
    <p:extLst>
      <p:ext uri="{BB962C8B-B14F-4D97-AF65-F5344CB8AC3E}">
        <p14:creationId xmlns:p14="http://schemas.microsoft.com/office/powerpoint/2010/main" val="40483658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a:stretch>
        </a:blipFill>
        <a:effectLst/>
      </p:bgPr>
    </p:bg>
    <p:spTree>
      <p:nvGrpSpPr>
        <p:cNvPr id="1" name="">
          <a:extLst>
            <a:ext uri="{FF2B5EF4-FFF2-40B4-BE49-F238E27FC236}">
              <a16:creationId xmlns:a16="http://schemas.microsoft.com/office/drawing/2014/main" id="{B49C1F87-4374-7691-1AB6-3610BF4BB4E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8439C0E-2D54-D65B-3319-83FC105CF15E}"/>
              </a:ext>
            </a:extLst>
          </p:cNvPr>
          <p:cNvSpPr txBox="1"/>
          <p:nvPr/>
        </p:nvSpPr>
        <p:spPr>
          <a:xfrm>
            <a:off x="856247" y="1720840"/>
            <a:ext cx="10248899" cy="3416320"/>
          </a:xfrm>
          <a:prstGeom prst="rect">
            <a:avLst/>
          </a:prstGeom>
          <a:noFill/>
        </p:spPr>
        <p:txBody>
          <a:bodyPr wrap="square">
            <a:spAutoFit/>
          </a:bodyPr>
          <a:lstStyle/>
          <a:p>
            <a:r>
              <a:rPr lang="en-US" sz="5400" b="1" baseline="30000" dirty="0">
                <a:solidFill>
                  <a:srgbClr val="000000"/>
                </a:solidFill>
                <a:latin typeface="system-ui"/>
              </a:rPr>
              <a:t>11</a:t>
            </a:r>
            <a:r>
              <a:rPr lang="en-US" sz="5400" b="1" i="0" baseline="30000" dirty="0">
                <a:solidFill>
                  <a:srgbClr val="000000"/>
                </a:solidFill>
                <a:effectLst/>
                <a:latin typeface="system-ui"/>
              </a:rPr>
              <a:t> </a:t>
            </a:r>
            <a:r>
              <a:rPr lang="en-US" sz="5400" b="1" i="0" dirty="0">
                <a:solidFill>
                  <a:srgbClr val="000000"/>
                </a:solidFill>
                <a:effectLst/>
                <a:latin typeface="system-ui"/>
              </a:rPr>
              <a:t>As for you, O </a:t>
            </a:r>
            <a:r>
              <a:rPr lang="en-US" sz="5400" b="1" i="0" cap="small" dirty="0">
                <a:solidFill>
                  <a:srgbClr val="000000"/>
                </a:solidFill>
                <a:effectLst/>
                <a:latin typeface="system-ui"/>
              </a:rPr>
              <a:t>Lord</a:t>
            </a:r>
            <a:r>
              <a:rPr lang="en-US" sz="5400" b="1" i="0" dirty="0">
                <a:solidFill>
                  <a:srgbClr val="000000"/>
                </a:solidFill>
                <a:effectLst/>
                <a:latin typeface="system-ui"/>
              </a:rPr>
              <a:t>, you will not restrain your mercy from me; your steadfast love and your faithfulness will ever preserve me</a:t>
            </a:r>
            <a:endParaRPr lang="en-GB" sz="5400" b="1" dirty="0"/>
          </a:p>
        </p:txBody>
      </p:sp>
    </p:spTree>
    <p:extLst>
      <p:ext uri="{BB962C8B-B14F-4D97-AF65-F5344CB8AC3E}">
        <p14:creationId xmlns:p14="http://schemas.microsoft.com/office/powerpoint/2010/main" val="3922462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alpha val="7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919A66-75A4-4ABD-AEA0-875625D71A53}"/>
              </a:ext>
            </a:extLst>
          </p:cNvPr>
          <p:cNvSpPr txBox="1"/>
          <p:nvPr/>
        </p:nvSpPr>
        <p:spPr>
          <a:xfrm>
            <a:off x="242554" y="224825"/>
            <a:ext cx="8617527" cy="1015663"/>
          </a:xfrm>
          <a:prstGeom prst="rect">
            <a:avLst/>
          </a:prstGeom>
          <a:noFill/>
        </p:spPr>
        <p:txBody>
          <a:bodyPr wrap="square" rtlCol="0">
            <a:spAutoFit/>
          </a:bodyPr>
          <a:lstStyle/>
          <a:p>
            <a:r>
              <a:rPr lang="en-US" sz="6000" b="1" dirty="0">
                <a:solidFill>
                  <a:schemeClr val="bg1"/>
                </a:solidFill>
              </a:rPr>
              <a:t>Call to Worship…</a:t>
            </a:r>
          </a:p>
        </p:txBody>
      </p:sp>
      <p:pic>
        <p:nvPicPr>
          <p:cNvPr id="4" name="Picture 3">
            <a:extLst>
              <a:ext uri="{FF2B5EF4-FFF2-40B4-BE49-F238E27FC236}">
                <a16:creationId xmlns:a16="http://schemas.microsoft.com/office/drawing/2014/main" id="{EF7E49A4-5203-5AE1-800C-45966EFEC8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4119" y="98331"/>
            <a:ext cx="3600953" cy="1876687"/>
          </a:xfrm>
          <a:prstGeom prst="ellipse">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softEdge rad="112500"/>
          </a:effectLst>
        </p:spPr>
      </p:pic>
      <p:sp>
        <p:nvSpPr>
          <p:cNvPr id="6" name="TextBox 5">
            <a:extLst>
              <a:ext uri="{FF2B5EF4-FFF2-40B4-BE49-F238E27FC236}">
                <a16:creationId xmlns:a16="http://schemas.microsoft.com/office/drawing/2014/main" id="{A5F8FAB6-8C55-4118-C934-091790FBDE9F}"/>
              </a:ext>
            </a:extLst>
          </p:cNvPr>
          <p:cNvSpPr txBox="1"/>
          <p:nvPr/>
        </p:nvSpPr>
        <p:spPr>
          <a:xfrm>
            <a:off x="527721" y="1900590"/>
            <a:ext cx="11136558" cy="2893100"/>
          </a:xfrm>
          <a:prstGeom prst="rect">
            <a:avLst/>
          </a:prstGeom>
          <a:noFill/>
        </p:spPr>
        <p:txBody>
          <a:bodyPr wrap="square">
            <a:spAutoFit/>
          </a:bodyPr>
          <a:lstStyle/>
          <a:p>
            <a:r>
              <a:rPr lang="en-GB" sz="5400" b="1" dirty="0">
                <a:solidFill>
                  <a:schemeClr val="bg1"/>
                </a:solidFill>
              </a:rPr>
              <a:t>Leader:</a:t>
            </a:r>
            <a:r>
              <a:rPr lang="en-GB" sz="5400" dirty="0">
                <a:solidFill>
                  <a:schemeClr val="bg1"/>
                </a:solidFill>
              </a:rPr>
              <a:t> </a:t>
            </a:r>
            <a:r>
              <a:rPr lang="en-US" sz="5400" dirty="0">
                <a:solidFill>
                  <a:schemeClr val="bg1"/>
                </a:solidFill>
              </a:rPr>
              <a:t>Children of God, who has God called you to be?</a:t>
            </a:r>
            <a:r>
              <a:rPr lang="en-GB" sz="5400" dirty="0">
                <a:solidFill>
                  <a:schemeClr val="bg1"/>
                </a:solidFill>
              </a:rPr>
              <a:t>. </a:t>
            </a:r>
          </a:p>
          <a:p>
            <a:endParaRPr lang="en-GB" sz="2000" b="1" dirty="0">
              <a:solidFill>
                <a:schemeClr val="bg1"/>
              </a:solidFill>
            </a:endParaRPr>
          </a:p>
          <a:p>
            <a:r>
              <a:rPr lang="en-GB" sz="5400" b="1" dirty="0">
                <a:solidFill>
                  <a:schemeClr val="bg1"/>
                </a:solidFill>
              </a:rPr>
              <a:t>People: </a:t>
            </a:r>
            <a:r>
              <a:rPr lang="en-GB" sz="5400" dirty="0">
                <a:solidFill>
                  <a:schemeClr val="bg1"/>
                </a:solidFill>
              </a:rPr>
              <a:t>A light to all the nations!</a:t>
            </a:r>
          </a:p>
        </p:txBody>
      </p:sp>
    </p:spTree>
    <p:extLst>
      <p:ext uri="{BB962C8B-B14F-4D97-AF65-F5344CB8AC3E}">
        <p14:creationId xmlns:p14="http://schemas.microsoft.com/office/powerpoint/2010/main" val="30289671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a:stretch>
        </a:blipFill>
        <a:effectLst/>
      </p:bgPr>
    </p:bg>
    <p:spTree>
      <p:nvGrpSpPr>
        <p:cNvPr id="1" name="">
          <a:extLst>
            <a:ext uri="{FF2B5EF4-FFF2-40B4-BE49-F238E27FC236}">
              <a16:creationId xmlns:a16="http://schemas.microsoft.com/office/drawing/2014/main" id="{BC56EB9A-E42C-80F0-4A30-CEDD66EDE22A}"/>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C8E0894A-87BA-F858-DF6A-17857552F042}"/>
              </a:ext>
            </a:extLst>
          </p:cNvPr>
          <p:cNvSpPr txBox="1"/>
          <p:nvPr/>
        </p:nvSpPr>
        <p:spPr>
          <a:xfrm>
            <a:off x="988828" y="245953"/>
            <a:ext cx="9930809" cy="923330"/>
          </a:xfrm>
          <a:prstGeom prst="rect">
            <a:avLst/>
          </a:prstGeom>
          <a:noFill/>
        </p:spPr>
        <p:txBody>
          <a:bodyPr wrap="square">
            <a:spAutoFit/>
          </a:bodyPr>
          <a:lstStyle/>
          <a:p>
            <a:pPr marL="0" marR="0" algn="ctr">
              <a:spcBef>
                <a:spcPts val="0"/>
              </a:spcBef>
              <a:spcAft>
                <a:spcPts val="0"/>
              </a:spcAft>
            </a:pPr>
            <a:r>
              <a:rPr lang="en-US" sz="5400" b="1" dirty="0">
                <a:solidFill>
                  <a:schemeClr val="bg1"/>
                </a:solidFill>
                <a:latin typeface="Berlin Sans FB Demi" panose="020E0802020502020306" pitchFamily="34" charset="0"/>
                <a:ea typeface="Calibri" panose="020F0502020204030204" pitchFamily="34" charset="0"/>
                <a:cs typeface="Times New Roman" panose="02020603050405020304" pitchFamily="18" charset="0"/>
              </a:rPr>
              <a:t>New</a:t>
            </a:r>
            <a:r>
              <a:rPr lang="en-US" sz="5400" b="1" dirty="0">
                <a:solidFill>
                  <a:schemeClr val="bg1"/>
                </a:solidFill>
                <a:effectLst/>
                <a:latin typeface="Berlin Sans FB Demi" panose="020E0802020502020306" pitchFamily="34" charset="0"/>
                <a:ea typeface="Calibri" panose="020F0502020204030204" pitchFamily="34" charset="0"/>
                <a:cs typeface="Times New Roman" panose="02020603050405020304" pitchFamily="18" charset="0"/>
              </a:rPr>
              <a:t> Testament: John 1:29-42</a:t>
            </a:r>
            <a:endParaRPr lang="en-US" sz="4800" dirty="0">
              <a:solidFill>
                <a:schemeClr val="bg1"/>
              </a:solidFill>
              <a:effectLst/>
              <a:latin typeface="Berlin Sans FB Demi" panose="020E0802020502020306"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EEE573BF-86B8-FC31-79C1-6FB7FE711160}"/>
              </a:ext>
            </a:extLst>
          </p:cNvPr>
          <p:cNvSpPr txBox="1"/>
          <p:nvPr/>
        </p:nvSpPr>
        <p:spPr>
          <a:xfrm>
            <a:off x="423110" y="1407696"/>
            <a:ext cx="11345779" cy="5078313"/>
          </a:xfrm>
          <a:prstGeom prst="rect">
            <a:avLst/>
          </a:prstGeom>
          <a:noFill/>
        </p:spPr>
        <p:txBody>
          <a:bodyPr wrap="square">
            <a:spAutoFit/>
          </a:bodyPr>
          <a:lstStyle/>
          <a:p>
            <a:r>
              <a:rPr lang="en-US" sz="5400" b="1" i="0" baseline="30000" dirty="0">
                <a:solidFill>
                  <a:srgbClr val="000000"/>
                </a:solidFill>
                <a:effectLst/>
                <a:latin typeface="system-ui"/>
              </a:rPr>
              <a:t>29 </a:t>
            </a:r>
            <a:r>
              <a:rPr lang="en-US" sz="5400" b="1" i="0" dirty="0">
                <a:solidFill>
                  <a:srgbClr val="000000"/>
                </a:solidFill>
                <a:effectLst/>
                <a:latin typeface="system-ui"/>
              </a:rPr>
              <a:t>The next day he saw Jesus coming toward him, and said, “Behold, the Lamb of God, who takes away the sin of the world! </a:t>
            </a:r>
            <a:r>
              <a:rPr lang="en-US" sz="5400" b="1" i="0" baseline="30000" dirty="0">
                <a:solidFill>
                  <a:srgbClr val="000000"/>
                </a:solidFill>
                <a:effectLst/>
                <a:latin typeface="system-ui"/>
              </a:rPr>
              <a:t>30 </a:t>
            </a:r>
            <a:r>
              <a:rPr lang="en-US" sz="5400" b="1" i="0" dirty="0">
                <a:solidFill>
                  <a:srgbClr val="000000"/>
                </a:solidFill>
                <a:effectLst/>
                <a:latin typeface="system-ui"/>
              </a:rPr>
              <a:t>This is he of whom I said, ‘After me comes a man who ranks before me, because he was before me.’</a:t>
            </a:r>
            <a:endParaRPr lang="en-GB" sz="5400" b="1" dirty="0"/>
          </a:p>
        </p:txBody>
      </p:sp>
    </p:spTree>
    <p:extLst>
      <p:ext uri="{BB962C8B-B14F-4D97-AF65-F5344CB8AC3E}">
        <p14:creationId xmlns:p14="http://schemas.microsoft.com/office/powerpoint/2010/main" val="27596163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a:stretch>
        </a:blipFill>
        <a:effectLst/>
      </p:bgPr>
    </p:bg>
    <p:spTree>
      <p:nvGrpSpPr>
        <p:cNvPr id="1" name="">
          <a:extLst>
            <a:ext uri="{FF2B5EF4-FFF2-40B4-BE49-F238E27FC236}">
              <a16:creationId xmlns:a16="http://schemas.microsoft.com/office/drawing/2014/main" id="{1DEBBA91-E83D-34C0-1872-048E54E6686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CB1C0F8-850A-7C32-56D5-2E03EE92D933}"/>
              </a:ext>
            </a:extLst>
          </p:cNvPr>
          <p:cNvSpPr txBox="1"/>
          <p:nvPr/>
        </p:nvSpPr>
        <p:spPr>
          <a:xfrm>
            <a:off x="637673" y="757989"/>
            <a:ext cx="11273589" cy="5078313"/>
          </a:xfrm>
          <a:prstGeom prst="rect">
            <a:avLst/>
          </a:prstGeom>
          <a:noFill/>
        </p:spPr>
        <p:txBody>
          <a:bodyPr wrap="square">
            <a:spAutoFit/>
          </a:bodyPr>
          <a:lstStyle/>
          <a:p>
            <a:r>
              <a:rPr lang="en-US" sz="5400" b="1" i="0" baseline="30000" dirty="0">
                <a:solidFill>
                  <a:srgbClr val="000000"/>
                </a:solidFill>
                <a:effectLst/>
                <a:latin typeface="system-ui"/>
              </a:rPr>
              <a:t>31 </a:t>
            </a:r>
            <a:r>
              <a:rPr lang="en-US" sz="5400" b="1" i="0" dirty="0">
                <a:solidFill>
                  <a:srgbClr val="000000"/>
                </a:solidFill>
                <a:effectLst/>
                <a:latin typeface="system-ui"/>
              </a:rPr>
              <a:t>I myself did not know him, but for this purpose I came baptizing with water, that he might be revealed to Israel.” </a:t>
            </a:r>
            <a:r>
              <a:rPr lang="en-US" sz="5400" b="1" i="0" baseline="30000" dirty="0">
                <a:solidFill>
                  <a:srgbClr val="000000"/>
                </a:solidFill>
                <a:effectLst/>
                <a:latin typeface="system-ui"/>
              </a:rPr>
              <a:t>32 </a:t>
            </a:r>
            <a:r>
              <a:rPr lang="en-US" sz="5400" b="1" i="0" dirty="0">
                <a:solidFill>
                  <a:srgbClr val="000000"/>
                </a:solidFill>
                <a:effectLst/>
                <a:latin typeface="system-ui"/>
              </a:rPr>
              <a:t>And John bore witness: “I saw the Spirit descend from heaven like a dove, and it remained on him.</a:t>
            </a:r>
            <a:endParaRPr lang="en-GB" sz="5400" b="1" dirty="0"/>
          </a:p>
        </p:txBody>
      </p:sp>
    </p:spTree>
    <p:extLst>
      <p:ext uri="{BB962C8B-B14F-4D97-AF65-F5344CB8AC3E}">
        <p14:creationId xmlns:p14="http://schemas.microsoft.com/office/powerpoint/2010/main" val="5357400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a:stretch>
        </a:blipFill>
        <a:effectLst/>
      </p:bgPr>
    </p:bg>
    <p:spTree>
      <p:nvGrpSpPr>
        <p:cNvPr id="1" name="">
          <a:extLst>
            <a:ext uri="{FF2B5EF4-FFF2-40B4-BE49-F238E27FC236}">
              <a16:creationId xmlns:a16="http://schemas.microsoft.com/office/drawing/2014/main" id="{A50B3D65-6F69-9D3E-ACD8-929BEF87E0D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09709EE-FCCF-7CEE-3EE0-C7AAA07701D1}"/>
              </a:ext>
            </a:extLst>
          </p:cNvPr>
          <p:cNvSpPr txBox="1"/>
          <p:nvPr/>
        </p:nvSpPr>
        <p:spPr>
          <a:xfrm>
            <a:off x="320842" y="474345"/>
            <a:ext cx="11550316" cy="5909310"/>
          </a:xfrm>
          <a:prstGeom prst="rect">
            <a:avLst/>
          </a:prstGeom>
          <a:noFill/>
        </p:spPr>
        <p:txBody>
          <a:bodyPr wrap="square">
            <a:spAutoFit/>
          </a:bodyPr>
          <a:lstStyle/>
          <a:p>
            <a:r>
              <a:rPr lang="en-US" sz="5400" b="1" i="0" dirty="0">
                <a:solidFill>
                  <a:srgbClr val="000000"/>
                </a:solidFill>
                <a:effectLst/>
                <a:latin typeface="system-ui"/>
              </a:rPr>
              <a:t> </a:t>
            </a:r>
            <a:r>
              <a:rPr lang="en-US" sz="5400" b="1" i="0" baseline="30000" dirty="0">
                <a:solidFill>
                  <a:srgbClr val="000000"/>
                </a:solidFill>
                <a:effectLst/>
                <a:latin typeface="system-ui"/>
              </a:rPr>
              <a:t>33 </a:t>
            </a:r>
            <a:r>
              <a:rPr lang="en-US" sz="5400" b="1" i="0" dirty="0">
                <a:solidFill>
                  <a:srgbClr val="000000"/>
                </a:solidFill>
                <a:effectLst/>
                <a:latin typeface="system-ui"/>
              </a:rPr>
              <a:t>I myself did not know him, but he who sent me to baptize with water said to me, ‘He on whom you see the Spirit descend and remain, this is he who baptizes with the Holy Spirit.’ </a:t>
            </a:r>
            <a:r>
              <a:rPr lang="en-US" sz="5400" b="1" i="0" baseline="30000" dirty="0">
                <a:solidFill>
                  <a:srgbClr val="000000"/>
                </a:solidFill>
                <a:effectLst/>
                <a:latin typeface="system-ui"/>
              </a:rPr>
              <a:t>34 </a:t>
            </a:r>
            <a:r>
              <a:rPr lang="en-US" sz="5400" b="1" i="0" dirty="0">
                <a:solidFill>
                  <a:srgbClr val="000000"/>
                </a:solidFill>
                <a:effectLst/>
                <a:latin typeface="system-ui"/>
              </a:rPr>
              <a:t>And I have seen and have borne witness that this is the Son</a:t>
            </a:r>
            <a:r>
              <a:rPr lang="en-US" sz="5400" b="1" i="0" baseline="30000" dirty="0">
                <a:solidFill>
                  <a:srgbClr val="000000"/>
                </a:solidFill>
                <a:effectLst/>
                <a:latin typeface="system-ui"/>
              </a:rPr>
              <a:t>[</a:t>
            </a:r>
            <a:r>
              <a:rPr lang="en-US" sz="5400" b="1" i="0" baseline="30000" dirty="0">
                <a:solidFill>
                  <a:srgbClr val="4A4A4A"/>
                </a:solidFill>
                <a:effectLst/>
                <a:latin typeface="system-ui"/>
                <a:hlinkClick r:id="rId3" tooltip="See footnote a"/>
              </a:rPr>
              <a:t>a</a:t>
            </a:r>
            <a:r>
              <a:rPr lang="en-US" sz="5400" b="1" i="0" baseline="30000" dirty="0">
                <a:solidFill>
                  <a:srgbClr val="000000"/>
                </a:solidFill>
                <a:effectLst/>
                <a:latin typeface="system-ui"/>
              </a:rPr>
              <a:t>]</a:t>
            </a:r>
            <a:r>
              <a:rPr lang="en-US" sz="5400" b="1" i="0" dirty="0">
                <a:solidFill>
                  <a:srgbClr val="000000"/>
                </a:solidFill>
                <a:effectLst/>
                <a:latin typeface="system-ui"/>
              </a:rPr>
              <a:t> of God.”</a:t>
            </a:r>
            <a:endParaRPr lang="en-GB" sz="5400" b="1" dirty="0"/>
          </a:p>
        </p:txBody>
      </p:sp>
    </p:spTree>
    <p:extLst>
      <p:ext uri="{BB962C8B-B14F-4D97-AF65-F5344CB8AC3E}">
        <p14:creationId xmlns:p14="http://schemas.microsoft.com/office/powerpoint/2010/main" val="26167785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a:stretch>
        </a:blipFill>
        <a:effectLst/>
      </p:bgPr>
    </p:bg>
    <p:spTree>
      <p:nvGrpSpPr>
        <p:cNvPr id="1" name="">
          <a:extLst>
            <a:ext uri="{FF2B5EF4-FFF2-40B4-BE49-F238E27FC236}">
              <a16:creationId xmlns:a16="http://schemas.microsoft.com/office/drawing/2014/main" id="{93F303F6-EE56-A02D-EC71-ADD91CD9944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2384CA1-EC39-5E64-070D-DFF5B6BE0743}"/>
              </a:ext>
            </a:extLst>
          </p:cNvPr>
          <p:cNvSpPr txBox="1"/>
          <p:nvPr/>
        </p:nvSpPr>
        <p:spPr>
          <a:xfrm>
            <a:off x="589548" y="1203158"/>
            <a:ext cx="11490158" cy="3416320"/>
          </a:xfrm>
          <a:prstGeom prst="rect">
            <a:avLst/>
          </a:prstGeom>
          <a:noFill/>
        </p:spPr>
        <p:txBody>
          <a:bodyPr wrap="square">
            <a:spAutoFit/>
          </a:bodyPr>
          <a:lstStyle/>
          <a:p>
            <a:r>
              <a:rPr lang="en-US" sz="5400" b="1" i="0" baseline="30000" dirty="0">
                <a:solidFill>
                  <a:srgbClr val="000000"/>
                </a:solidFill>
                <a:effectLst/>
                <a:latin typeface="system-ui"/>
              </a:rPr>
              <a:t>35 </a:t>
            </a:r>
            <a:r>
              <a:rPr lang="en-US" sz="5400" b="1" i="0" dirty="0">
                <a:solidFill>
                  <a:srgbClr val="000000"/>
                </a:solidFill>
                <a:effectLst/>
                <a:latin typeface="system-ui"/>
              </a:rPr>
              <a:t>The next day again John was standing with two of his disciples, </a:t>
            </a:r>
            <a:r>
              <a:rPr lang="en-US" sz="5400" b="1" i="0" baseline="30000" dirty="0">
                <a:solidFill>
                  <a:srgbClr val="000000"/>
                </a:solidFill>
                <a:effectLst/>
                <a:latin typeface="system-ui"/>
              </a:rPr>
              <a:t>36 </a:t>
            </a:r>
            <a:r>
              <a:rPr lang="en-US" sz="5400" b="1" i="0" dirty="0">
                <a:solidFill>
                  <a:srgbClr val="000000"/>
                </a:solidFill>
                <a:effectLst/>
                <a:latin typeface="system-ui"/>
              </a:rPr>
              <a:t>and he looked at Jesus as he walked by and said, “Behold, the Lamb of God!” </a:t>
            </a:r>
            <a:endParaRPr lang="en-GB" sz="5400" b="1" dirty="0"/>
          </a:p>
        </p:txBody>
      </p:sp>
    </p:spTree>
    <p:extLst>
      <p:ext uri="{BB962C8B-B14F-4D97-AF65-F5344CB8AC3E}">
        <p14:creationId xmlns:p14="http://schemas.microsoft.com/office/powerpoint/2010/main" val="41471072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a:stretch>
        </a:blipFill>
        <a:effectLst/>
      </p:bgPr>
    </p:bg>
    <p:spTree>
      <p:nvGrpSpPr>
        <p:cNvPr id="1" name="">
          <a:extLst>
            <a:ext uri="{FF2B5EF4-FFF2-40B4-BE49-F238E27FC236}">
              <a16:creationId xmlns:a16="http://schemas.microsoft.com/office/drawing/2014/main" id="{E76F9BA0-FA44-A5EB-CE45-9B60837559D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F1595A7-5941-E242-9DCB-F181EB220C33}"/>
              </a:ext>
            </a:extLst>
          </p:cNvPr>
          <p:cNvSpPr txBox="1"/>
          <p:nvPr/>
        </p:nvSpPr>
        <p:spPr>
          <a:xfrm>
            <a:off x="368968" y="474345"/>
            <a:ext cx="11454064" cy="5909310"/>
          </a:xfrm>
          <a:prstGeom prst="rect">
            <a:avLst/>
          </a:prstGeom>
          <a:noFill/>
        </p:spPr>
        <p:txBody>
          <a:bodyPr wrap="square">
            <a:spAutoFit/>
          </a:bodyPr>
          <a:lstStyle/>
          <a:p>
            <a:r>
              <a:rPr lang="en-US" sz="5400" b="1" i="0" dirty="0">
                <a:solidFill>
                  <a:srgbClr val="000000"/>
                </a:solidFill>
                <a:effectLst/>
                <a:latin typeface="system-ui"/>
              </a:rPr>
              <a:t> </a:t>
            </a:r>
            <a:r>
              <a:rPr lang="en-US" sz="5400" b="1" i="0" baseline="30000" dirty="0">
                <a:solidFill>
                  <a:srgbClr val="000000"/>
                </a:solidFill>
                <a:effectLst/>
                <a:latin typeface="system-ui"/>
              </a:rPr>
              <a:t>37 </a:t>
            </a:r>
            <a:r>
              <a:rPr lang="en-US" sz="5400" b="1" i="0" dirty="0">
                <a:solidFill>
                  <a:srgbClr val="000000"/>
                </a:solidFill>
                <a:effectLst/>
                <a:latin typeface="system-ui"/>
              </a:rPr>
              <a:t>The two disciples heard him say this, and they followed Jesus. </a:t>
            </a:r>
            <a:r>
              <a:rPr lang="en-US" sz="5400" b="1" i="0" baseline="30000" dirty="0">
                <a:solidFill>
                  <a:srgbClr val="000000"/>
                </a:solidFill>
                <a:effectLst/>
                <a:latin typeface="system-ui"/>
              </a:rPr>
              <a:t>38 </a:t>
            </a:r>
            <a:r>
              <a:rPr lang="en-US" sz="5400" b="1" i="0" dirty="0">
                <a:solidFill>
                  <a:srgbClr val="000000"/>
                </a:solidFill>
                <a:effectLst/>
                <a:latin typeface="system-ui"/>
              </a:rPr>
              <a:t>Jesus turned and saw them following and said to them, “What are you seeking?” And they said to him, “Rabbi” (which means Teacher), “where are you staying?”</a:t>
            </a:r>
            <a:endParaRPr lang="en-GB" sz="5400" b="1" dirty="0"/>
          </a:p>
        </p:txBody>
      </p:sp>
    </p:spTree>
    <p:extLst>
      <p:ext uri="{BB962C8B-B14F-4D97-AF65-F5344CB8AC3E}">
        <p14:creationId xmlns:p14="http://schemas.microsoft.com/office/powerpoint/2010/main" val="26965470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a:stretch>
        </a:blipFill>
        <a:effectLst/>
      </p:bgPr>
    </p:bg>
    <p:spTree>
      <p:nvGrpSpPr>
        <p:cNvPr id="1" name="">
          <a:extLst>
            <a:ext uri="{FF2B5EF4-FFF2-40B4-BE49-F238E27FC236}">
              <a16:creationId xmlns:a16="http://schemas.microsoft.com/office/drawing/2014/main" id="{A69979B7-78D5-4C15-D6B7-BFCE2AFD31F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2A4BD80-9128-160A-1ABD-90CF075CA480}"/>
              </a:ext>
            </a:extLst>
          </p:cNvPr>
          <p:cNvSpPr txBox="1"/>
          <p:nvPr/>
        </p:nvSpPr>
        <p:spPr>
          <a:xfrm>
            <a:off x="405063" y="348916"/>
            <a:ext cx="11381873" cy="5909310"/>
          </a:xfrm>
          <a:prstGeom prst="rect">
            <a:avLst/>
          </a:prstGeom>
          <a:noFill/>
        </p:spPr>
        <p:txBody>
          <a:bodyPr wrap="square">
            <a:spAutoFit/>
          </a:bodyPr>
          <a:lstStyle/>
          <a:p>
            <a:r>
              <a:rPr lang="en-US" sz="5400" b="1" i="0" dirty="0">
                <a:solidFill>
                  <a:srgbClr val="000000"/>
                </a:solidFill>
                <a:effectLst/>
                <a:latin typeface="system-ui"/>
              </a:rPr>
              <a:t> </a:t>
            </a:r>
            <a:r>
              <a:rPr lang="en-US" sz="5400" b="1" i="0" baseline="30000" dirty="0">
                <a:solidFill>
                  <a:srgbClr val="000000"/>
                </a:solidFill>
                <a:effectLst/>
                <a:latin typeface="system-ui"/>
              </a:rPr>
              <a:t>39 </a:t>
            </a:r>
            <a:r>
              <a:rPr lang="en-US" sz="5400" b="1" i="0" dirty="0">
                <a:solidFill>
                  <a:srgbClr val="000000"/>
                </a:solidFill>
                <a:effectLst/>
                <a:latin typeface="system-ui"/>
              </a:rPr>
              <a:t>He said to them, “Come and you will see.” So they came and saw where he was staying, and they stayed with him that day, for it was about the tenth hour. </a:t>
            </a:r>
            <a:r>
              <a:rPr lang="en-US" sz="5400" b="1" i="0" baseline="30000" dirty="0">
                <a:solidFill>
                  <a:srgbClr val="000000"/>
                </a:solidFill>
                <a:effectLst/>
                <a:latin typeface="system-ui"/>
              </a:rPr>
              <a:t>40 </a:t>
            </a:r>
            <a:r>
              <a:rPr lang="en-US" sz="5400" b="1" i="0" dirty="0">
                <a:solidFill>
                  <a:srgbClr val="000000"/>
                </a:solidFill>
                <a:effectLst/>
                <a:latin typeface="system-ui"/>
              </a:rPr>
              <a:t>One of the two who heard John speak and followed Jesus was Andrew, Simon Peter's brother.</a:t>
            </a:r>
            <a:endParaRPr lang="en-GB" sz="5400" b="1" dirty="0"/>
          </a:p>
        </p:txBody>
      </p:sp>
    </p:spTree>
    <p:extLst>
      <p:ext uri="{BB962C8B-B14F-4D97-AF65-F5344CB8AC3E}">
        <p14:creationId xmlns:p14="http://schemas.microsoft.com/office/powerpoint/2010/main" val="36325561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a:stretch>
        </a:blipFill>
        <a:effectLst/>
      </p:bgPr>
    </p:bg>
    <p:spTree>
      <p:nvGrpSpPr>
        <p:cNvPr id="1" name="">
          <a:extLst>
            <a:ext uri="{FF2B5EF4-FFF2-40B4-BE49-F238E27FC236}">
              <a16:creationId xmlns:a16="http://schemas.microsoft.com/office/drawing/2014/main" id="{C6E8600F-BCF4-3717-623D-C3D1127AC2D2}"/>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B5732793-853B-C1BE-8CCC-3785C19AABF8}"/>
              </a:ext>
            </a:extLst>
          </p:cNvPr>
          <p:cNvSpPr txBox="1"/>
          <p:nvPr/>
        </p:nvSpPr>
        <p:spPr>
          <a:xfrm>
            <a:off x="687946" y="6223413"/>
            <a:ext cx="10535093" cy="400110"/>
          </a:xfrm>
          <a:prstGeom prst="rect">
            <a:avLst/>
          </a:prstGeom>
          <a:noFill/>
        </p:spPr>
        <p:txBody>
          <a:bodyPr wrap="square">
            <a:spAutoFit/>
          </a:bodyPr>
          <a:lstStyle/>
          <a:p>
            <a:pPr algn="ctr"/>
            <a:r>
              <a:rPr lang="en-US" sz="2000" b="1" dirty="0">
                <a:solidFill>
                  <a:schemeClr val="bg1"/>
                </a:solidFill>
                <a:effectLst/>
              </a:rPr>
              <a:t>Leader: The Word of God for the people of God. |  People:  Thanks be to God.</a:t>
            </a:r>
          </a:p>
        </p:txBody>
      </p:sp>
      <p:sp>
        <p:nvSpPr>
          <p:cNvPr id="2" name="TextBox 1">
            <a:extLst>
              <a:ext uri="{FF2B5EF4-FFF2-40B4-BE49-F238E27FC236}">
                <a16:creationId xmlns:a16="http://schemas.microsoft.com/office/drawing/2014/main" id="{C25B9AF3-7957-0164-29CA-D2BC223CC18F}"/>
              </a:ext>
            </a:extLst>
          </p:cNvPr>
          <p:cNvSpPr txBox="1"/>
          <p:nvPr/>
        </p:nvSpPr>
        <p:spPr>
          <a:xfrm>
            <a:off x="603724" y="622714"/>
            <a:ext cx="11247381" cy="4524315"/>
          </a:xfrm>
          <a:prstGeom prst="rect">
            <a:avLst/>
          </a:prstGeom>
          <a:noFill/>
        </p:spPr>
        <p:txBody>
          <a:bodyPr wrap="square">
            <a:spAutoFit/>
          </a:bodyPr>
          <a:lstStyle/>
          <a:p>
            <a:r>
              <a:rPr lang="en-US" sz="4800" b="1" i="0" baseline="30000" dirty="0">
                <a:solidFill>
                  <a:srgbClr val="000000"/>
                </a:solidFill>
                <a:effectLst/>
                <a:latin typeface="system-ui"/>
              </a:rPr>
              <a:t>41 </a:t>
            </a:r>
            <a:r>
              <a:rPr lang="en-US" sz="4800" b="1" i="0" dirty="0">
                <a:solidFill>
                  <a:srgbClr val="000000"/>
                </a:solidFill>
                <a:effectLst/>
                <a:latin typeface="system-ui"/>
              </a:rPr>
              <a:t>He first found his own brother Simon and said to him, “We have found the Messiah” (which means Christ). </a:t>
            </a:r>
            <a:r>
              <a:rPr lang="en-US" sz="4800" b="1" i="0" baseline="30000" dirty="0">
                <a:solidFill>
                  <a:srgbClr val="000000"/>
                </a:solidFill>
                <a:effectLst/>
                <a:latin typeface="system-ui"/>
              </a:rPr>
              <a:t>42 </a:t>
            </a:r>
            <a:r>
              <a:rPr lang="en-US" sz="4800" b="1" i="0" dirty="0">
                <a:solidFill>
                  <a:srgbClr val="000000"/>
                </a:solidFill>
                <a:effectLst/>
                <a:latin typeface="system-ui"/>
              </a:rPr>
              <a:t>He brought him to Jesus. Jesus looked at him and said, “You are Simon the son of John. You shall be called Cephas” (which means Peter).</a:t>
            </a:r>
            <a:endParaRPr lang="en-GB" sz="4800" b="1" dirty="0"/>
          </a:p>
        </p:txBody>
      </p:sp>
    </p:spTree>
    <p:extLst>
      <p:ext uri="{BB962C8B-B14F-4D97-AF65-F5344CB8AC3E}">
        <p14:creationId xmlns:p14="http://schemas.microsoft.com/office/powerpoint/2010/main" val="31034993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3A854-A5AA-FA3C-7637-211F039965FB}"/>
              </a:ext>
            </a:extLst>
          </p:cNvPr>
          <p:cNvSpPr>
            <a:spLocks noGrp="1"/>
          </p:cNvSpPr>
          <p:nvPr>
            <p:ph type="title"/>
          </p:nvPr>
        </p:nvSpPr>
        <p:spPr>
          <a:xfrm>
            <a:off x="937115" y="1381991"/>
            <a:ext cx="10596795" cy="3770988"/>
          </a:xfrm>
        </p:spPr>
        <p:txBody>
          <a:bodyPr vert="horz" lIns="91440" tIns="45720" rIns="91440" bIns="0" rtlCol="0" anchor="ctr">
            <a:normAutofit/>
          </a:bodyPr>
          <a:lstStyle/>
          <a:p>
            <a:pPr algn="ctr"/>
            <a:r>
              <a:rPr lang="en-US" sz="7200" b="1" dirty="0">
                <a:latin typeface="Arial Rounded MT Bold" panose="020F0704030504030204" pitchFamily="34" charset="0"/>
                <a:cs typeface="Calibri Light" panose="020F0302020204030204" pitchFamily="34" charset="0"/>
              </a:rPr>
              <a:t>Selection</a:t>
            </a:r>
            <a:br>
              <a:rPr lang="en-US" sz="7200" b="1" dirty="0">
                <a:latin typeface="Arial Rounded MT Bold" panose="020F0704030504030204" pitchFamily="34" charset="0"/>
                <a:cs typeface="Calibri Light" panose="020F0302020204030204" pitchFamily="34" charset="0"/>
              </a:rPr>
            </a:br>
            <a:br>
              <a:rPr lang="en-US" sz="7200" b="1" dirty="0">
                <a:latin typeface="Arial Rounded MT Bold" panose="020F0704030504030204" pitchFamily="34" charset="0"/>
                <a:cs typeface="Calibri Light" panose="020F0302020204030204" pitchFamily="34" charset="0"/>
              </a:rPr>
            </a:br>
            <a:r>
              <a:rPr lang="en-US" sz="7200" b="1" dirty="0">
                <a:latin typeface="Arial Rounded MT Bold" panose="020F0704030504030204" pitchFamily="34" charset="0"/>
                <a:cs typeface="Calibri Light" panose="020F0302020204030204" pitchFamily="34" charset="0"/>
              </a:rPr>
              <a:t>Wesley’s Ensemble</a:t>
            </a:r>
            <a:endParaRPr lang="en-US" sz="9600" b="1" dirty="0">
              <a:latin typeface="Arial Rounded MT Bold" panose="020F0704030504030204" pitchFamily="34" charset="0"/>
              <a:cs typeface="Calibri Light" panose="020F0302020204030204" pitchFamily="34" charset="0"/>
            </a:endParaRPr>
          </a:p>
        </p:txBody>
      </p:sp>
    </p:spTree>
    <p:extLst>
      <p:ext uri="{BB962C8B-B14F-4D97-AF65-F5344CB8AC3E}">
        <p14:creationId xmlns:p14="http://schemas.microsoft.com/office/powerpoint/2010/main" val="4015594886"/>
      </p:ext>
    </p:extLst>
  </p:cSld>
  <p:clrMapOvr>
    <a:overrideClrMapping bg1="dk1" tx1="lt1" bg2="dk2" tx2="lt2" accent1="accent1" accent2="accent2" accent3="accent3" accent4="accent4" accent5="accent5" accent6="accent6" hlink="hlink" folHlink="folHlink"/>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9000"/>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8E4D2E2-C055-4FBC-BEFD-35DD5848D8D9}"/>
              </a:ext>
            </a:extLst>
          </p:cNvPr>
          <p:cNvSpPr/>
          <p:nvPr/>
        </p:nvSpPr>
        <p:spPr>
          <a:xfrm>
            <a:off x="0" y="971268"/>
            <a:ext cx="7147335" cy="4154984"/>
          </a:xfrm>
          <a:prstGeom prst="rect">
            <a:avLst/>
          </a:prstGeom>
        </p:spPr>
        <p:txBody>
          <a:bodyPr wrap="square">
            <a:spAutoFit/>
          </a:bodyPr>
          <a:lstStyle/>
          <a:p>
            <a:pPr algn="ctr"/>
            <a:r>
              <a:rPr lang="en-US" sz="6600" b="1" dirty="0">
                <a:solidFill>
                  <a:schemeClr val="bg1"/>
                </a:solidFill>
                <a:effectLst>
                  <a:outerShdw blurRad="38100" dist="38100" dir="2700000" algn="tl">
                    <a:srgbClr val="000000">
                      <a:alpha val="43137"/>
                    </a:srgbClr>
                  </a:outerShdw>
                </a:effectLst>
                <a:latin typeface="Bahnschrift SemiBold" panose="020B0502040204020203" pitchFamily="34" charset="0"/>
                <a:cs typeface="Aharoni" panose="02010803020104030203" pitchFamily="2" charset="-79"/>
              </a:rPr>
              <a:t>The Message </a:t>
            </a:r>
          </a:p>
          <a:p>
            <a:pPr algn="ctr"/>
            <a:r>
              <a:rPr lang="en-US" sz="6600" b="1" dirty="0">
                <a:solidFill>
                  <a:schemeClr val="bg1"/>
                </a:solidFill>
                <a:effectLst>
                  <a:outerShdw blurRad="38100" dist="38100" dir="2700000" algn="tl">
                    <a:srgbClr val="000000">
                      <a:alpha val="43137"/>
                    </a:srgbClr>
                  </a:outerShdw>
                </a:effectLst>
                <a:latin typeface="Bahnschrift SemiBold" panose="020B0502040204020203" pitchFamily="34" charset="0"/>
                <a:cs typeface="Aharoni" panose="02010803020104030203" pitchFamily="2" charset="-79"/>
              </a:rPr>
              <a:t>by </a:t>
            </a:r>
          </a:p>
          <a:p>
            <a:pPr algn="ctr"/>
            <a:r>
              <a:rPr lang="en-US" sz="6600" b="1" i="1" dirty="0">
                <a:solidFill>
                  <a:schemeClr val="bg1"/>
                </a:solidFill>
                <a:latin typeface="+mj-lt"/>
                <a:cs typeface="Aharoni" panose="02010803020104030203" pitchFamily="2" charset="-79"/>
              </a:rPr>
              <a:t>Rev. Doris Bright, </a:t>
            </a:r>
          </a:p>
          <a:p>
            <a:pPr algn="ctr"/>
            <a:r>
              <a:rPr lang="en-US" sz="6600" b="1" i="1" dirty="0">
                <a:solidFill>
                  <a:schemeClr val="bg1"/>
                </a:solidFill>
                <a:latin typeface="+mj-lt"/>
                <a:cs typeface="Aharoni" panose="02010803020104030203" pitchFamily="2" charset="-79"/>
              </a:rPr>
              <a:t>Pastor</a:t>
            </a:r>
            <a:endParaRPr lang="en-US" sz="6600" i="1" dirty="0">
              <a:solidFill>
                <a:schemeClr val="bg1"/>
              </a:solidFill>
              <a:latin typeface="+mj-lt"/>
            </a:endParaRPr>
          </a:p>
        </p:txBody>
      </p:sp>
    </p:spTree>
    <p:extLst>
      <p:ext uri="{BB962C8B-B14F-4D97-AF65-F5344CB8AC3E}">
        <p14:creationId xmlns:p14="http://schemas.microsoft.com/office/powerpoint/2010/main" val="6501158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9E0DB1-E8F5-477D-B5E3-D46CA2325BD6}"/>
              </a:ext>
            </a:extLst>
          </p:cNvPr>
          <p:cNvSpPr/>
          <p:nvPr/>
        </p:nvSpPr>
        <p:spPr>
          <a:xfrm>
            <a:off x="645459" y="2028616"/>
            <a:ext cx="10901082" cy="3631763"/>
          </a:xfrm>
          <a:prstGeom prst="rect">
            <a:avLst/>
          </a:prstGeom>
        </p:spPr>
        <p:txBody>
          <a:bodyPr wrap="square">
            <a:spAutoFit/>
          </a:bodyPr>
          <a:lstStyle/>
          <a:p>
            <a:pPr algn="ctr"/>
            <a:r>
              <a:rPr lang="en-US" sz="11500" b="1" dirty="0">
                <a:solidFill>
                  <a:schemeClr val="bg1"/>
                </a:solidFill>
                <a:latin typeface="Arial Rounded MT Bold" panose="020F0704030504030204" pitchFamily="34" charset="0"/>
                <a:ea typeface="Times New Roman" panose="02020603050405020304" pitchFamily="18" charset="0"/>
                <a:cs typeface="Aharoni" panose="02010803020104030203" pitchFamily="2" charset="-79"/>
              </a:rPr>
              <a:t>Invitational /</a:t>
            </a:r>
          </a:p>
          <a:p>
            <a:pPr algn="ctr"/>
            <a:r>
              <a:rPr lang="en-US" sz="11500" b="1" dirty="0">
                <a:solidFill>
                  <a:schemeClr val="bg1"/>
                </a:solidFill>
                <a:latin typeface="Arial Rounded MT Bold" panose="020F0704030504030204" pitchFamily="34" charset="0"/>
                <a:ea typeface="Times New Roman" panose="02020603050405020304" pitchFamily="18" charset="0"/>
                <a:cs typeface="Aharoni" panose="02010803020104030203" pitchFamily="2" charset="-79"/>
              </a:rPr>
              <a:t>Altar Call</a:t>
            </a:r>
            <a:endParaRPr lang="en-US" sz="9600" dirty="0">
              <a:solidFill>
                <a:schemeClr val="bg1"/>
              </a:solidFill>
              <a:effectLst/>
              <a:latin typeface="Arial Rounded MT Bold" panose="020F0704030504030204" pitchFamily="34" charset="0"/>
              <a:ea typeface="Times New Roman" panose="02020603050405020304" pitchFamily="18" charset="0"/>
              <a:cs typeface="Aharoni" panose="02010803020104030203" pitchFamily="2" charset="-79"/>
            </a:endParaRPr>
          </a:p>
        </p:txBody>
      </p:sp>
    </p:spTree>
    <p:extLst>
      <p:ext uri="{BB962C8B-B14F-4D97-AF65-F5344CB8AC3E}">
        <p14:creationId xmlns:p14="http://schemas.microsoft.com/office/powerpoint/2010/main" val="2937689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3BE1D75-6773-F0ED-5D42-072624CB4A24}"/>
              </a:ext>
            </a:extLst>
          </p:cNvPr>
          <p:cNvSpPr txBox="1"/>
          <p:nvPr/>
        </p:nvSpPr>
        <p:spPr>
          <a:xfrm>
            <a:off x="457199" y="648587"/>
            <a:ext cx="11493795" cy="4247317"/>
          </a:xfrm>
          <a:prstGeom prst="rect">
            <a:avLst/>
          </a:prstGeom>
          <a:noFill/>
        </p:spPr>
        <p:txBody>
          <a:bodyPr wrap="square">
            <a:spAutoFit/>
          </a:bodyPr>
          <a:lstStyle/>
          <a:p>
            <a:r>
              <a:rPr lang="en-GB" sz="5400" b="1" dirty="0">
                <a:solidFill>
                  <a:schemeClr val="bg1"/>
                </a:solidFill>
              </a:rPr>
              <a:t>Leader: </a:t>
            </a:r>
            <a:r>
              <a:rPr lang="en-US" sz="5400" dirty="0">
                <a:solidFill>
                  <a:schemeClr val="bg1"/>
                </a:solidFill>
              </a:rPr>
              <a:t>When confusion, disunity, and misinformation threaten to undo us, who are you called to be?</a:t>
            </a:r>
            <a:r>
              <a:rPr lang="en-GB" sz="5400" dirty="0">
                <a:solidFill>
                  <a:schemeClr val="bg1"/>
                </a:solidFill>
              </a:rPr>
              <a:t>.</a:t>
            </a:r>
          </a:p>
          <a:p>
            <a:endParaRPr lang="en-GB" sz="5400" dirty="0">
              <a:solidFill>
                <a:schemeClr val="bg1"/>
              </a:solidFill>
            </a:endParaRPr>
          </a:p>
          <a:p>
            <a:r>
              <a:rPr lang="en-GB" sz="5400" b="1" dirty="0">
                <a:solidFill>
                  <a:schemeClr val="bg1"/>
                </a:solidFill>
              </a:rPr>
              <a:t>People: </a:t>
            </a:r>
            <a:r>
              <a:rPr lang="en-GB" sz="5400" dirty="0">
                <a:solidFill>
                  <a:schemeClr val="bg1"/>
                </a:solidFill>
              </a:rPr>
              <a:t>A light to all the nations!</a:t>
            </a:r>
          </a:p>
        </p:txBody>
      </p:sp>
    </p:spTree>
    <p:extLst>
      <p:ext uri="{BB962C8B-B14F-4D97-AF65-F5344CB8AC3E}">
        <p14:creationId xmlns:p14="http://schemas.microsoft.com/office/powerpoint/2010/main" val="13454938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2A0B17FD-8D4B-A081-12B1-40AE3F6BAE96}"/>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88E77C6-A54A-81BB-5F61-D4DC63A0A59B}"/>
              </a:ext>
            </a:extLst>
          </p:cNvPr>
          <p:cNvSpPr/>
          <p:nvPr/>
        </p:nvSpPr>
        <p:spPr>
          <a:xfrm>
            <a:off x="645459" y="2751630"/>
            <a:ext cx="10901082" cy="1200329"/>
          </a:xfrm>
          <a:prstGeom prst="rect">
            <a:avLst/>
          </a:prstGeom>
        </p:spPr>
        <p:txBody>
          <a:bodyPr wrap="square">
            <a:spAutoFit/>
          </a:bodyPr>
          <a:lstStyle/>
          <a:p>
            <a:pPr algn="ctr"/>
            <a:r>
              <a:rPr lang="en-US" sz="7200" b="1" dirty="0">
                <a:solidFill>
                  <a:schemeClr val="bg1"/>
                </a:solidFill>
                <a:latin typeface="Arial Rounded MT Bold" panose="020F0704030504030204" pitchFamily="34" charset="0"/>
                <a:ea typeface="Times New Roman" panose="02020603050405020304" pitchFamily="18" charset="0"/>
                <a:cs typeface="Aharoni" panose="02010803020104030203" pitchFamily="2" charset="-79"/>
              </a:rPr>
              <a:t>Song of Sending Forth</a:t>
            </a:r>
            <a:endParaRPr lang="en-US" sz="6600" dirty="0">
              <a:solidFill>
                <a:schemeClr val="bg1"/>
              </a:solidFill>
              <a:effectLst/>
              <a:latin typeface="Arial Rounded MT Bold" panose="020F0704030504030204" pitchFamily="34" charset="0"/>
              <a:ea typeface="Times New Roman" panose="02020603050405020304" pitchFamily="18" charset="0"/>
              <a:cs typeface="Aharoni" panose="02010803020104030203" pitchFamily="2" charset="-79"/>
            </a:endParaRPr>
          </a:p>
        </p:txBody>
      </p:sp>
    </p:spTree>
    <p:extLst>
      <p:ext uri="{BB962C8B-B14F-4D97-AF65-F5344CB8AC3E}">
        <p14:creationId xmlns:p14="http://schemas.microsoft.com/office/powerpoint/2010/main" val="25034264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29CF0A1-3B8F-4A0F-81EE-CCAD4D5D5371}"/>
              </a:ext>
            </a:extLst>
          </p:cNvPr>
          <p:cNvSpPr/>
          <p:nvPr/>
        </p:nvSpPr>
        <p:spPr>
          <a:xfrm>
            <a:off x="1268396" y="659670"/>
            <a:ext cx="9655207" cy="1015663"/>
          </a:xfrm>
          <a:prstGeom prst="rect">
            <a:avLst/>
          </a:prstGeom>
        </p:spPr>
        <p:txBody>
          <a:bodyPr wrap="none">
            <a:spAutoFit/>
          </a:bodyPr>
          <a:lstStyle/>
          <a:p>
            <a:r>
              <a:rPr lang="en-US" sz="6000" b="1" dirty="0">
                <a:solidFill>
                  <a:schemeClr val="bg1"/>
                </a:solidFill>
                <a:latin typeface="Times New Roman" panose="02020603050405020304" pitchFamily="18" charset="0"/>
                <a:ea typeface="Times New Roman" panose="02020603050405020304" pitchFamily="18" charset="0"/>
              </a:rPr>
              <a:t>Extinguishing of the Candles</a:t>
            </a:r>
            <a:endParaRPr lang="en-US" sz="6000" b="1"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395140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16000" r="3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0298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5B98796-1063-C3FB-7430-121CA06861A5}"/>
              </a:ext>
            </a:extLst>
          </p:cNvPr>
          <p:cNvSpPr txBox="1"/>
          <p:nvPr/>
        </p:nvSpPr>
        <p:spPr>
          <a:xfrm>
            <a:off x="489097" y="308344"/>
            <a:ext cx="11461897" cy="4616648"/>
          </a:xfrm>
          <a:prstGeom prst="rect">
            <a:avLst/>
          </a:prstGeom>
          <a:noFill/>
        </p:spPr>
        <p:txBody>
          <a:bodyPr wrap="square">
            <a:spAutoFit/>
          </a:bodyPr>
          <a:lstStyle/>
          <a:p>
            <a:r>
              <a:rPr lang="en-GB" sz="5400" b="1" dirty="0">
                <a:solidFill>
                  <a:schemeClr val="bg1"/>
                </a:solidFill>
              </a:rPr>
              <a:t>Leader: </a:t>
            </a:r>
            <a:r>
              <a:rPr lang="en-US" sz="5400" dirty="0">
                <a:solidFill>
                  <a:schemeClr val="bg1"/>
                </a:solidFill>
              </a:rPr>
              <a:t>When wars and rumors of wars in our communities and around the world overwhelm us, who are you</a:t>
            </a:r>
          </a:p>
          <a:p>
            <a:r>
              <a:rPr lang="en-US" sz="5400" dirty="0">
                <a:solidFill>
                  <a:schemeClr val="bg1"/>
                </a:solidFill>
              </a:rPr>
              <a:t>called to be?</a:t>
            </a:r>
            <a:endParaRPr lang="en-GB" sz="5400" dirty="0">
              <a:solidFill>
                <a:schemeClr val="bg1"/>
              </a:solidFill>
            </a:endParaRPr>
          </a:p>
          <a:p>
            <a:endParaRPr lang="en-GB" sz="2400" b="1" dirty="0">
              <a:solidFill>
                <a:schemeClr val="bg1"/>
              </a:solidFill>
            </a:endParaRPr>
          </a:p>
          <a:p>
            <a:r>
              <a:rPr lang="en-GB" sz="5400" b="1" dirty="0">
                <a:solidFill>
                  <a:schemeClr val="bg1"/>
                </a:solidFill>
              </a:rPr>
              <a:t>People:</a:t>
            </a:r>
            <a:r>
              <a:rPr lang="en-GB" sz="5400" dirty="0">
                <a:solidFill>
                  <a:schemeClr val="bg1"/>
                </a:solidFill>
              </a:rPr>
              <a:t> A light to all the nations!</a:t>
            </a:r>
          </a:p>
        </p:txBody>
      </p:sp>
    </p:spTree>
    <p:extLst>
      <p:ext uri="{BB962C8B-B14F-4D97-AF65-F5344CB8AC3E}">
        <p14:creationId xmlns:p14="http://schemas.microsoft.com/office/powerpoint/2010/main" val="3091269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8617A12-FC9E-ECB0-85FB-10DB9C0E6354}"/>
              </a:ext>
            </a:extLst>
          </p:cNvPr>
          <p:cNvSpPr txBox="1"/>
          <p:nvPr/>
        </p:nvSpPr>
        <p:spPr>
          <a:xfrm>
            <a:off x="366788" y="1001147"/>
            <a:ext cx="11621386" cy="4247317"/>
          </a:xfrm>
          <a:prstGeom prst="rect">
            <a:avLst/>
          </a:prstGeom>
          <a:noFill/>
        </p:spPr>
        <p:txBody>
          <a:bodyPr wrap="square">
            <a:spAutoFit/>
          </a:bodyPr>
          <a:lstStyle/>
          <a:p>
            <a:r>
              <a:rPr lang="en-GB" sz="5400" dirty="0">
                <a:solidFill>
                  <a:schemeClr val="bg1"/>
                </a:solidFill>
              </a:rPr>
              <a:t>Leader: </a:t>
            </a:r>
            <a:r>
              <a:rPr lang="en-US" sz="5400" dirty="0">
                <a:solidFill>
                  <a:schemeClr val="bg1"/>
                </a:solidFill>
              </a:rPr>
              <a:t>When the vulnerable are left</a:t>
            </a:r>
          </a:p>
          <a:p>
            <a:r>
              <a:rPr lang="en-US" sz="5400" dirty="0">
                <a:solidFill>
                  <a:schemeClr val="bg1"/>
                </a:solidFill>
              </a:rPr>
              <a:t>without care or hope for flourishing,</a:t>
            </a:r>
          </a:p>
          <a:p>
            <a:r>
              <a:rPr lang="en-US" sz="5400" dirty="0">
                <a:solidFill>
                  <a:schemeClr val="bg1"/>
                </a:solidFill>
              </a:rPr>
              <a:t>who are you called to be?</a:t>
            </a:r>
            <a:endParaRPr lang="en-GB" sz="5400" dirty="0">
              <a:solidFill>
                <a:schemeClr val="bg1"/>
              </a:solidFill>
            </a:endParaRPr>
          </a:p>
          <a:p>
            <a:endParaRPr lang="en-GB" sz="5400" b="1" dirty="0">
              <a:solidFill>
                <a:schemeClr val="bg1"/>
              </a:solidFill>
            </a:endParaRPr>
          </a:p>
          <a:p>
            <a:r>
              <a:rPr lang="en-GB" sz="5400" b="1" dirty="0">
                <a:solidFill>
                  <a:schemeClr val="bg1"/>
                </a:solidFill>
              </a:rPr>
              <a:t>People:</a:t>
            </a:r>
            <a:r>
              <a:rPr lang="en-GB" sz="5400" dirty="0">
                <a:solidFill>
                  <a:schemeClr val="bg1"/>
                </a:solidFill>
              </a:rPr>
              <a:t> A light to all the nations!</a:t>
            </a:r>
          </a:p>
        </p:txBody>
      </p:sp>
    </p:spTree>
    <p:extLst>
      <p:ext uri="{BB962C8B-B14F-4D97-AF65-F5344CB8AC3E}">
        <p14:creationId xmlns:p14="http://schemas.microsoft.com/office/powerpoint/2010/main" val="1798179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4DCBCA97-8431-900A-09AC-99B7A936637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CE6B656-1CC8-6170-EDC1-2882C8410D79}"/>
              </a:ext>
            </a:extLst>
          </p:cNvPr>
          <p:cNvSpPr txBox="1"/>
          <p:nvPr/>
        </p:nvSpPr>
        <p:spPr>
          <a:xfrm>
            <a:off x="285307" y="544942"/>
            <a:ext cx="11621386" cy="6186309"/>
          </a:xfrm>
          <a:prstGeom prst="rect">
            <a:avLst/>
          </a:prstGeom>
          <a:noFill/>
        </p:spPr>
        <p:txBody>
          <a:bodyPr wrap="square">
            <a:spAutoFit/>
          </a:bodyPr>
          <a:lstStyle/>
          <a:p>
            <a:r>
              <a:rPr lang="en-GB" sz="5400" dirty="0">
                <a:solidFill>
                  <a:schemeClr val="bg1"/>
                </a:solidFill>
              </a:rPr>
              <a:t>Leader: </a:t>
            </a:r>
            <a:r>
              <a:rPr lang="en-US" sz="5400" dirty="0">
                <a:solidFill>
                  <a:schemeClr val="bg1"/>
                </a:solidFill>
              </a:rPr>
              <a:t>Come! Let us worship God, who gives us as a light of good news to</a:t>
            </a:r>
          </a:p>
          <a:p>
            <a:r>
              <a:rPr lang="en-US" sz="5400" dirty="0">
                <a:solidFill>
                  <a:schemeClr val="bg1"/>
                </a:solidFill>
              </a:rPr>
              <a:t>all the nations!</a:t>
            </a:r>
            <a:endParaRPr lang="en-GB" sz="5400" dirty="0">
              <a:solidFill>
                <a:schemeClr val="bg1"/>
              </a:solidFill>
            </a:endParaRPr>
          </a:p>
          <a:p>
            <a:endParaRPr lang="en-GB" sz="1100" b="1" dirty="0">
              <a:solidFill>
                <a:schemeClr val="bg1"/>
              </a:solidFill>
            </a:endParaRPr>
          </a:p>
          <a:p>
            <a:r>
              <a:rPr lang="en-GB" sz="5400" b="1" dirty="0">
                <a:solidFill>
                  <a:schemeClr val="bg1"/>
                </a:solidFill>
              </a:rPr>
              <a:t>ALL:  </a:t>
            </a:r>
            <a:r>
              <a:rPr lang="en-US" sz="5400" b="1" dirty="0">
                <a:solidFill>
                  <a:schemeClr val="bg1"/>
                </a:solidFill>
              </a:rPr>
              <a:t>We come to worship God, who</a:t>
            </a:r>
          </a:p>
          <a:p>
            <a:r>
              <a:rPr lang="en-US" sz="5400" b="1" dirty="0">
                <a:solidFill>
                  <a:schemeClr val="bg1"/>
                </a:solidFill>
              </a:rPr>
              <a:t>calls us and equips us to reflect God’s</a:t>
            </a:r>
          </a:p>
          <a:p>
            <a:r>
              <a:rPr lang="en-US" sz="5400" b="1" dirty="0">
                <a:solidFill>
                  <a:schemeClr val="bg1"/>
                </a:solidFill>
              </a:rPr>
              <a:t>glory and abundant life into all the</a:t>
            </a:r>
          </a:p>
          <a:p>
            <a:r>
              <a:rPr lang="en-US" sz="5400" b="1" dirty="0">
                <a:solidFill>
                  <a:schemeClr val="bg1"/>
                </a:solidFill>
              </a:rPr>
              <a:t>world. Amen.</a:t>
            </a:r>
            <a:endParaRPr lang="en-GB" sz="5400" dirty="0">
              <a:solidFill>
                <a:schemeClr val="bg1"/>
              </a:solidFill>
            </a:endParaRPr>
          </a:p>
        </p:txBody>
      </p:sp>
    </p:spTree>
    <p:extLst>
      <p:ext uri="{BB962C8B-B14F-4D97-AF65-F5344CB8AC3E}">
        <p14:creationId xmlns:p14="http://schemas.microsoft.com/office/powerpoint/2010/main" val="689753825"/>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
  <TotalTime>7560</TotalTime>
  <Words>1886</Words>
  <Application>Microsoft Office PowerPoint</Application>
  <PresentationFormat>Widescreen</PresentationFormat>
  <Paragraphs>125</Paragraphs>
  <Slides>62</Slides>
  <Notes>0</Notes>
  <HiddenSlides>0</HiddenSlides>
  <MMClips>0</MMClips>
  <ScaleCrop>false</ScaleCrop>
  <HeadingPairs>
    <vt:vector size="6" baseType="variant">
      <vt:variant>
        <vt:lpstr>Fonts Used</vt:lpstr>
      </vt:variant>
      <vt:variant>
        <vt:i4>17</vt:i4>
      </vt:variant>
      <vt:variant>
        <vt:lpstr>Theme</vt:lpstr>
      </vt:variant>
      <vt:variant>
        <vt:i4>2</vt:i4>
      </vt:variant>
      <vt:variant>
        <vt:lpstr>Slide Titles</vt:lpstr>
      </vt:variant>
      <vt:variant>
        <vt:i4>62</vt:i4>
      </vt:variant>
    </vt:vector>
  </HeadingPairs>
  <TitlesOfParts>
    <vt:vector size="81" baseType="lpstr">
      <vt:lpstr>Aharoni</vt:lpstr>
      <vt:lpstr>Arial</vt:lpstr>
      <vt:lpstr>Arial Narrow</vt:lpstr>
      <vt:lpstr>Arial Rounded MT Bold</vt:lpstr>
      <vt:lpstr>Bahnschrift</vt:lpstr>
      <vt:lpstr>Bahnschrift SemiBold</vt:lpstr>
      <vt:lpstr>Berlin Sans FB Demi</vt:lpstr>
      <vt:lpstr>Bookman Old Style</vt:lpstr>
      <vt:lpstr>Bradley Hand ITC</vt:lpstr>
      <vt:lpstr>Calibri</vt:lpstr>
      <vt:lpstr>Calibri Light</vt:lpstr>
      <vt:lpstr>Calisto MT</vt:lpstr>
      <vt:lpstr>Edwardian Script ITC</vt:lpstr>
      <vt:lpstr>NotoSansArabicOnly</vt:lpstr>
      <vt:lpstr>system-ui</vt:lpstr>
      <vt:lpstr>Times New Roman</vt:lpstr>
      <vt:lpstr>Wingdings 2</vt:lpstr>
      <vt:lpstr>Office Theme</vt:lpstr>
      <vt:lpstr>Slate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Opening Hymn  “WE SHALL OVERCOME” #533 (versus 1,2,&amp; 5) </vt:lpstr>
      <vt:lpstr>PowerPoint Presentation</vt:lpstr>
      <vt:lpstr>PowerPoint Presentation</vt:lpstr>
      <vt:lpstr>PowerPoint Presentation</vt:lpstr>
      <vt:lpstr>PowerPoint Presentation</vt:lpstr>
      <vt:lpstr>PowerPoint Presentation</vt:lpstr>
      <vt:lpstr>Response</vt:lpstr>
      <vt:lpstr>Affirmation  of</vt:lpstr>
      <vt:lpstr>I believe in God the Father Almighty. The maker of heaven and earth;</vt:lpstr>
      <vt:lpstr>PowerPoint Presentation</vt:lpstr>
      <vt:lpstr>suffered under Pontius Pilate, was crucified, dead, and buried;</vt:lpstr>
      <vt:lpstr>PowerPoint Presentation</vt:lpstr>
      <vt:lpstr>and sitteth at the right hand of God the Father Almighty; from thence he shall come to judge the quick and the dead.</vt:lpstr>
      <vt:lpstr>I believe in the Holy Spirit, the Holy catholic** church, the communion of saints, the forgiveness of sins, </vt:lpstr>
      <vt:lpstr>PowerPoint Presentation</vt:lpstr>
      <vt:lpstr>PowerPoint Presentation</vt:lpstr>
      <vt:lpstr>PowerPoint Presentation</vt:lpstr>
      <vt:lpstr>Parish Notices/Recognition of Visitors</vt:lpstr>
      <vt:lpstr>The Offering  (It’s Giving Time)  “Praise God, from whom all blessings flow; praise him, all creatures here below; praise him above, ye heavenly host; praise Father Son, and Holy Ghost, Amen”</vt:lpstr>
      <vt:lpstr>PowerPoint Presentation</vt:lpstr>
      <vt:lpstr>PowerPoint Presentation</vt:lpstr>
      <vt:lpstr>PowerPoint Presentation</vt:lpstr>
      <vt:lpstr>Today we install the following 2026 Officers of Wesley United Methodist Church…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 Listen for God’s Word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Selection  Wesley’s Ensemble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 L Cohen</dc:creator>
  <cp:lastModifiedBy>Thelma Cohen</cp:lastModifiedBy>
  <cp:revision>120</cp:revision>
  <dcterms:created xsi:type="dcterms:W3CDTF">2019-07-05T15:08:03Z</dcterms:created>
  <dcterms:modified xsi:type="dcterms:W3CDTF">2026-01-18T05:08:36Z</dcterms:modified>
</cp:coreProperties>
</file>