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58" r:id="rId3"/>
    <p:sldId id="259" r:id="rId4"/>
    <p:sldId id="319" r:id="rId5"/>
    <p:sldId id="257" r:id="rId6"/>
    <p:sldId id="261" r:id="rId7"/>
    <p:sldId id="260" r:id="rId8"/>
    <p:sldId id="262" r:id="rId9"/>
    <p:sldId id="264" r:id="rId10"/>
    <p:sldId id="265" r:id="rId11"/>
    <p:sldId id="266" r:id="rId12"/>
    <p:sldId id="309" r:id="rId13"/>
    <p:sldId id="308" r:id="rId14"/>
    <p:sldId id="307" r:id="rId15"/>
    <p:sldId id="306" r:id="rId16"/>
    <p:sldId id="263" r:id="rId17"/>
    <p:sldId id="305" r:id="rId18"/>
    <p:sldId id="304" r:id="rId19"/>
    <p:sldId id="303" r:id="rId20"/>
    <p:sldId id="302" r:id="rId21"/>
    <p:sldId id="301" r:id="rId22"/>
    <p:sldId id="300" r:id="rId23"/>
    <p:sldId id="299" r:id="rId24"/>
    <p:sldId id="298" r:id="rId25"/>
    <p:sldId id="297" r:id="rId26"/>
    <p:sldId id="296" r:id="rId27"/>
    <p:sldId id="295" r:id="rId28"/>
    <p:sldId id="294" r:id="rId29"/>
    <p:sldId id="293" r:id="rId30"/>
    <p:sldId id="292" r:id="rId31"/>
    <p:sldId id="291" r:id="rId32"/>
    <p:sldId id="290" r:id="rId33"/>
    <p:sldId id="289" r:id="rId34"/>
    <p:sldId id="267" r:id="rId35"/>
    <p:sldId id="268" r:id="rId36"/>
    <p:sldId id="337" r:id="rId37"/>
    <p:sldId id="336" r:id="rId38"/>
    <p:sldId id="335" r:id="rId39"/>
    <p:sldId id="334" r:id="rId40"/>
    <p:sldId id="333" r:id="rId41"/>
    <p:sldId id="332" r:id="rId42"/>
    <p:sldId id="331" r:id="rId43"/>
    <p:sldId id="330" r:id="rId44"/>
    <p:sldId id="327" r:id="rId45"/>
    <p:sldId id="325" r:id="rId46"/>
    <p:sldId id="326" r:id="rId47"/>
    <p:sldId id="324" r:id="rId48"/>
    <p:sldId id="323" r:id="rId49"/>
    <p:sldId id="322" r:id="rId50"/>
    <p:sldId id="321" r:id="rId51"/>
    <p:sldId id="320" r:id="rId52"/>
    <p:sldId id="318" r:id="rId53"/>
    <p:sldId id="317" r:id="rId54"/>
    <p:sldId id="316" r:id="rId55"/>
    <p:sldId id="315" r:id="rId56"/>
    <p:sldId id="314" r:id="rId57"/>
    <p:sldId id="313" r:id="rId58"/>
    <p:sldId id="312" r:id="rId59"/>
    <p:sldId id="311" r:id="rId60"/>
    <p:sldId id="310" r:id="rId61"/>
    <p:sldId id="269" r:id="rId62"/>
    <p:sldId id="270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28" autoAdjust="0"/>
    <p:restoredTop sz="93947" autoAdjust="0"/>
  </p:normalViewPr>
  <p:slideViewPr>
    <p:cSldViewPr snapToGrid="0">
      <p:cViewPr varScale="1">
        <p:scale>
          <a:sx n="100" d="100"/>
          <a:sy n="100" d="100"/>
        </p:scale>
        <p:origin x="62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8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79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4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12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2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73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4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96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99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36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54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3E18A-C813-4B07-BD4C-018160949FA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CB79-19F3-477E-82A9-1C345E275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61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9220D39-7463-6378-EDC3-F53FEA09C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8381"/>
            <a:ext cx="4551859" cy="674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4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7F674A-AD2E-C09D-B898-8388514D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9" y="0"/>
            <a:ext cx="10519186" cy="68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34252"/>
      </p:ext>
    </p:extLst>
  </p:cSld>
  <p:clrMapOvr>
    <a:masterClrMapping/>
  </p:clrMapOvr>
  <p:transition spd="med" advClick="0" advTm="4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880BF-C3E1-7ABD-EC96-D28BC436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4" y="-15511"/>
            <a:ext cx="10277475" cy="68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39899"/>
      </p:ext>
    </p:extLst>
  </p:cSld>
  <p:clrMapOvr>
    <a:masterClrMapping/>
  </p:clrMapOvr>
  <p:transition spd="med" advClick="0" advTm="4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91EE0D-20F6-BBD7-4CE5-9750A8580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2" y="0"/>
            <a:ext cx="10374478" cy="68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23661"/>
      </p:ext>
    </p:extLst>
  </p:cSld>
  <p:clrMapOvr>
    <a:masterClrMapping/>
  </p:clrMapOvr>
  <p:transition spd="med" advClick="0" advTm="4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6AF982-4D30-F578-F85D-49BDFBD3A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-29566"/>
            <a:ext cx="8743950" cy="69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1028"/>
      </p:ext>
    </p:extLst>
  </p:cSld>
  <p:clrMapOvr>
    <a:masterClrMapping/>
  </p:clrMapOvr>
  <p:transition spd="med" advClick="0" advTm="4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CA3F28-A583-68E3-3D77-5E1674C2B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-27160"/>
            <a:ext cx="10248900" cy="689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53933"/>
      </p:ext>
    </p:extLst>
  </p:cSld>
  <p:clrMapOvr>
    <a:masterClrMapping/>
  </p:clrMapOvr>
  <p:transition spd="med" advClick="0" advTm="4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112D-EC80-67D5-F5E8-19374F46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-25383"/>
            <a:ext cx="10220325" cy="69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32283"/>
      </p:ext>
    </p:extLst>
  </p:cSld>
  <p:clrMapOvr>
    <a:masterClrMapping/>
  </p:clrMapOvr>
  <p:transition spd="med" advClick="0" advTm="4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9AD8BE-C1EF-5DE5-F0B1-2E3AE045C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-42253"/>
            <a:ext cx="10325100" cy="69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61871"/>
      </p:ext>
    </p:extLst>
  </p:cSld>
  <p:clrMapOvr>
    <a:masterClrMapping/>
  </p:clrMapOvr>
  <p:transition spd="med" advClick="0" advTm="4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70D698-09F4-EB10-A8CE-00167A31F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-67821"/>
            <a:ext cx="11227015" cy="69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2204"/>
      </p:ext>
    </p:extLst>
  </p:cSld>
  <p:clrMapOvr>
    <a:masterClrMapping/>
  </p:clrMapOvr>
  <p:transition spd="med" advClick="0" advTm="4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C04BDF-E626-F0DB-C58E-08232EA5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-28084"/>
            <a:ext cx="10467975" cy="68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44971"/>
      </p:ext>
    </p:extLst>
  </p:cSld>
  <p:clrMapOvr>
    <a:masterClrMapping/>
  </p:clrMapOvr>
  <p:transition spd="med" advClick="0" advTm="4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3B33E39-FC80-F820-0CF9-FF1ED99C3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2" y="0"/>
            <a:ext cx="10254733" cy="68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229"/>
      </p:ext>
    </p:extLst>
  </p:cSld>
  <p:clrMapOvr>
    <a:masterClrMapping/>
  </p:clrMapOvr>
  <p:transition spd="med" advClick="0" advTm="4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F05F6C-B20E-292C-CF9E-6996B98F8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-23021"/>
            <a:ext cx="9782175" cy="69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5489C22-44EF-7589-A7D4-40FE91DD3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-1779"/>
            <a:ext cx="10544175" cy="68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01690"/>
      </p:ext>
    </p:extLst>
  </p:cSld>
  <p:clrMapOvr>
    <a:masterClrMapping/>
  </p:clrMapOvr>
  <p:transition spd="med" advClick="0" advTm="4000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7786004-6DC4-31AA-0BEE-216739D2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86"/>
            <a:ext cx="10495015" cy="68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69489"/>
      </p:ext>
    </p:extLst>
  </p:cSld>
  <p:clrMapOvr>
    <a:masterClrMapping/>
  </p:clrMapOvr>
  <p:transition spd="med" advClick="0" advTm="4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773E17-9D75-8617-0DE9-8F08163FC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1" y="0"/>
            <a:ext cx="10380457" cy="68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20864"/>
      </p:ext>
    </p:extLst>
  </p:cSld>
  <p:clrMapOvr>
    <a:masterClrMapping/>
  </p:clrMapOvr>
  <p:transition spd="med" advClick="0" advTm="400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5AD2A4-D5DF-099E-7535-CC60650D8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78375"/>
            <a:ext cx="4624099" cy="67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29796"/>
      </p:ext>
    </p:extLst>
  </p:cSld>
  <p:clrMapOvr>
    <a:masterClrMapping/>
  </p:clrMapOvr>
  <p:transition spd="med" advClick="0" advTm="4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A075128-F4B2-82A5-9FF0-517D0440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-7431"/>
            <a:ext cx="10115550" cy="68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33941"/>
      </p:ext>
    </p:extLst>
  </p:cSld>
  <p:clrMapOvr>
    <a:masterClrMapping/>
  </p:clrMapOvr>
  <p:transition spd="med" advClick="0" advTm="4000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1352913-4813-91C6-8536-76E37975E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8900" cy="68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72745"/>
      </p:ext>
    </p:extLst>
  </p:cSld>
  <p:clrMapOvr>
    <a:masterClrMapping/>
  </p:clrMapOvr>
  <p:transition spd="med" advClick="0" advTm="4000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AA6FF3E-D0B8-A3A3-E17D-649D44A4F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8900" cy="68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28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C767DC-6A1A-FB56-3369-ED1FB247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0"/>
            <a:ext cx="10210800" cy="68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C7E9661-BC1A-7FF1-DBA7-8D8063395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0"/>
            <a:ext cx="10287000" cy="68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CB1ADF0-937E-1A01-EACC-BEA040581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3" y="0"/>
            <a:ext cx="10261642" cy="688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DB1D57-A7CB-A4BA-13C2-29BDD3DB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2" y="0"/>
            <a:ext cx="10384003" cy="68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A11E97A-A9D2-DB36-F8A7-5CA1D6660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8458"/>
            <a:ext cx="10315575" cy="68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1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28F60B5-AFFA-A75A-E873-CB09E3B8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32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6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51EF9C5-6D22-31CB-2583-AA2798652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0"/>
            <a:ext cx="10307113" cy="68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9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7C56EB6-CACE-FEBB-C9B8-CF573737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0"/>
            <a:ext cx="103632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83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EE93E704-0042-5DD8-1C9D-11F2371C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1" y="33337"/>
            <a:ext cx="10366677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24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13C3E-53DB-7640-153C-7EF748AD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0" y="72386"/>
            <a:ext cx="10116766" cy="67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3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128FB-5AFF-7F73-429C-3536694F0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90397"/>
            <a:ext cx="10020300" cy="67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6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27A41E-9976-19BB-C369-B3237FE5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-32037"/>
            <a:ext cx="10172700" cy="68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7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A8C4A4-7E00-9E91-54AF-152012EA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22326"/>
            <a:ext cx="10344150" cy="681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7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A1F011-20F1-6AC0-4BED-A2E1D13C9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101727"/>
            <a:ext cx="10144125" cy="66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4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E9C3261-4C3B-7CF7-5780-122A520B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8712"/>
            <a:ext cx="11455276" cy="67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7D318B-D67E-7A4C-CE8F-18D0FA37D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9929"/>
            <a:ext cx="9722550" cy="64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6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2B9688-B8A2-F0FC-2237-D10B29DD0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6" y="111316"/>
            <a:ext cx="10740704" cy="66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FF3FAF-DE4A-3F6D-24C3-89D15F648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29870"/>
            <a:ext cx="10363200" cy="67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A68DEE1-2E01-9524-5AAC-0CF7ACDE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128232"/>
            <a:ext cx="9915524" cy="66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B463A5E-0C06-7848-C2F9-621079ECA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0"/>
            <a:ext cx="10175995" cy="684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13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63C7507-DB6B-F7EB-2B04-70E45AAA2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57" y="0"/>
            <a:ext cx="4994989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59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C9328D6-A2E1-1776-43FB-6F4650CA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97" y="0"/>
            <a:ext cx="519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0F67FB0-3268-8813-0360-437E9E13B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" y="77842"/>
            <a:ext cx="9779074" cy="67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80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D4AF62B-7523-A81E-1DEE-2AA428AB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7" y="272507"/>
            <a:ext cx="11623746" cy="63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0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DE4E628-CB4F-DA8A-3223-1CF38D3A1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13" y="390525"/>
            <a:ext cx="9831574" cy="57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0D549-40F3-99ED-FFC0-7945229D7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6" y="0"/>
            <a:ext cx="10454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4881E34-B8D2-EE09-6BBF-74E8AC34E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121381"/>
            <a:ext cx="10265022" cy="66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7128DA5-8001-20A0-2990-7BFF2BE62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12" y="71437"/>
            <a:ext cx="450478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91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EEE5CEC-1AAF-9C6E-5B42-C940A76AE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" y="218487"/>
            <a:ext cx="9644397" cy="64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1600084-9B92-9CAB-849A-9A437930F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31" y="124329"/>
            <a:ext cx="9861418" cy="66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8D99FC3B-F62F-A04C-4972-4397D2F45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17" y="100012"/>
            <a:ext cx="4439965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0F2720F8-E4BC-BD10-8016-90B9DCE8A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4728"/>
            <a:ext cx="10363199" cy="682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A3EEC6E6-B64E-D6FE-82ED-1CBD88145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61646"/>
            <a:ext cx="10115550" cy="67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49185"/>
      </p:ext>
    </p:extLst>
  </p:cSld>
  <p:clrMapOvr>
    <a:masterClrMapping/>
  </p:clrMapOvr>
  <p:transition spd="slow" advClick="0" advTm="4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8BFCCC4E-57CF-B892-D6D0-94C2B485D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2" y="0"/>
            <a:ext cx="10421416" cy="68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80543"/>
      </p:ext>
    </p:extLst>
  </p:cSld>
  <p:clrMapOvr>
    <a:masterClrMapping/>
  </p:clrMapOvr>
  <p:transition spd="slow" advClick="0" advTm="4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C066C5DB-40F3-0958-4CF9-9B58AA1D5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7" y="1098"/>
            <a:ext cx="10215664" cy="67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004"/>
      </p:ext>
    </p:extLst>
  </p:cSld>
  <p:clrMapOvr>
    <a:masterClrMapping/>
  </p:clrMapOvr>
  <p:transition spd="slow" advClick="0" advTm="4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9FFB8243-BA7B-D63C-A9CA-24323F7F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8792"/>
            <a:ext cx="10248900" cy="67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4771"/>
      </p:ext>
    </p:extLst>
  </p:cSld>
  <p:clrMapOvr>
    <a:masterClrMapping/>
  </p:clrMapOvr>
  <p:transition spd="slow" advClick="0" advTm="4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0D2CE-1552-89D4-C3DE-F0FC8F493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6367"/>
            <a:ext cx="10258425" cy="690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24192"/>
      </p:ext>
    </p:extLst>
  </p:cSld>
  <p:clrMapOvr>
    <a:masterClrMapping/>
  </p:clrMapOvr>
  <p:transition spd="med" advClick="0" advTm="4000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A7ACD232-45B4-ED50-F462-36AD84AC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8"/>
          <a:stretch>
            <a:fillRect/>
          </a:stretch>
        </p:blipFill>
        <p:spPr>
          <a:xfrm>
            <a:off x="1285875" y="69369"/>
            <a:ext cx="10010775" cy="67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96865"/>
      </p:ext>
    </p:extLst>
  </p:cSld>
  <p:clrMapOvr>
    <a:masterClrMapping/>
  </p:clrMapOvr>
  <p:transition spd="slow" advClick="0" advTm="4000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5FADA40-3ABC-4406-1C6E-58C5DCA90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8" y="60901"/>
            <a:ext cx="10395367" cy="67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52258"/>
      </p:ext>
    </p:extLst>
  </p:cSld>
  <p:clrMapOvr>
    <a:masterClrMapping/>
  </p:clrMapOvr>
  <p:transition spd="slow" advClick="0" advTm="4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D38DB0C4-8BEC-FCD1-349F-C5C42F510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1602670"/>
            <a:ext cx="11642509" cy="4874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427E6-936E-EEA2-A9CE-6BDEEDA2FA84}"/>
              </a:ext>
            </a:extLst>
          </p:cNvPr>
          <p:cNvSpPr txBox="1"/>
          <p:nvPr/>
        </p:nvSpPr>
        <p:spPr>
          <a:xfrm>
            <a:off x="911115" y="381000"/>
            <a:ext cx="1016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156</a:t>
            </a:r>
            <a:r>
              <a:rPr lang="en-US" sz="5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th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Anniversary Committee</a:t>
            </a:r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8DD48-4F63-ECA6-B480-D7E1AC1C3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4" y="-4064"/>
            <a:ext cx="10353675" cy="68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40386"/>
      </p:ext>
    </p:extLst>
  </p:cSld>
  <p:clrMapOvr>
    <a:masterClrMapping/>
  </p:clrMapOvr>
  <p:transition spd="med" advClick="0" advTm="4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97B273-C1F2-1A12-722D-B61D07F5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-2031"/>
            <a:ext cx="10191750" cy="69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7145"/>
      </p:ext>
    </p:extLst>
  </p:cSld>
  <p:clrMapOvr>
    <a:masterClrMapping/>
  </p:clrMapOvr>
  <p:transition spd="med" advClick="0" advTm="4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F141AB-E455-E0F0-BF69-7F727D1A7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-5181"/>
            <a:ext cx="10267950" cy="6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352"/>
      </p:ext>
    </p:extLst>
  </p:cSld>
  <p:clrMapOvr>
    <a:masterClrMapping/>
  </p:clrMapOvr>
  <p:transition spd="med" advClick="0" advTm="4000">
    <p:pull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114</TotalTime>
  <Words>3</Words>
  <Application>Microsoft Office PowerPoint</Application>
  <PresentationFormat>Widescreen</PresentationFormat>
  <Paragraphs>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Bell 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Thelma Cohen</dc:creator>
  <cp:lastModifiedBy>Thelma Cohen</cp:lastModifiedBy>
  <cp:revision>8</cp:revision>
  <dcterms:created xsi:type="dcterms:W3CDTF">2026-03-05T21:13:38Z</dcterms:created>
  <dcterms:modified xsi:type="dcterms:W3CDTF">2026-03-07T02:33:06Z</dcterms:modified>
</cp:coreProperties>
</file>