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</p:sldMasterIdLst>
  <p:sldIdLst>
    <p:sldId id="429" r:id="rId3"/>
    <p:sldId id="340" r:id="rId4"/>
    <p:sldId id="311" r:id="rId5"/>
    <p:sldId id="489" r:id="rId6"/>
    <p:sldId id="262" r:id="rId7"/>
    <p:sldId id="476" r:id="rId8"/>
    <p:sldId id="477" r:id="rId9"/>
    <p:sldId id="478" r:id="rId10"/>
    <p:sldId id="263" r:id="rId11"/>
    <p:sldId id="266" r:id="rId12"/>
    <p:sldId id="267" r:id="rId13"/>
    <p:sldId id="281" r:id="rId14"/>
    <p:sldId id="286" r:id="rId15"/>
    <p:sldId id="351" r:id="rId16"/>
    <p:sldId id="287" r:id="rId17"/>
    <p:sldId id="352" r:id="rId18"/>
    <p:sldId id="288" r:id="rId19"/>
    <p:sldId id="289" r:id="rId20"/>
    <p:sldId id="353" r:id="rId21"/>
    <p:sldId id="282" r:id="rId22"/>
    <p:sldId id="344" r:id="rId23"/>
    <p:sldId id="428" r:id="rId24"/>
    <p:sldId id="338" r:id="rId25"/>
    <p:sldId id="271" r:id="rId26"/>
    <p:sldId id="317" r:id="rId27"/>
    <p:sldId id="384" r:id="rId28"/>
    <p:sldId id="495" r:id="rId29"/>
    <p:sldId id="496" r:id="rId30"/>
    <p:sldId id="497" r:id="rId31"/>
    <p:sldId id="498" r:id="rId32"/>
    <p:sldId id="501" r:id="rId33"/>
    <p:sldId id="504" r:id="rId34"/>
    <p:sldId id="502" r:id="rId35"/>
    <p:sldId id="503" r:id="rId36"/>
    <p:sldId id="506" r:id="rId37"/>
    <p:sldId id="509" r:id="rId38"/>
    <p:sldId id="507" r:id="rId39"/>
    <p:sldId id="270" r:id="rId40"/>
    <p:sldId id="272" r:id="rId41"/>
    <p:sldId id="276" r:id="rId42"/>
    <p:sldId id="505" r:id="rId43"/>
    <p:sldId id="277" r:id="rId44"/>
    <p:sldId id="27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0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102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salm%202&amp;version=ESV#fen-ESV-13955b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hew%2017%3A1-9&amp;version=ESV#fen-ESV-23705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C08EB-66BA-59C8-F9D4-1E60536DD183}"/>
              </a:ext>
            </a:extLst>
          </p:cNvPr>
          <p:cNvSpPr txBox="1"/>
          <p:nvPr/>
        </p:nvSpPr>
        <p:spPr>
          <a:xfrm>
            <a:off x="1920915" y="127590"/>
            <a:ext cx="772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Sunday, February 15,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C6CB7-3E74-4508-1370-376539BAECC0}"/>
              </a:ext>
            </a:extLst>
          </p:cNvPr>
          <p:cNvSpPr txBox="1"/>
          <p:nvPr/>
        </p:nvSpPr>
        <p:spPr>
          <a:xfrm>
            <a:off x="3122767" y="5750004"/>
            <a:ext cx="6141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“Go Red Sunday”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2143821" y="1744892"/>
            <a:ext cx="79043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02277-385B-1722-8072-CC4193E1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371925" y="6037926"/>
            <a:ext cx="720496" cy="9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41" y="2626242"/>
            <a:ext cx="6751320" cy="1816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853" y="2254103"/>
            <a:ext cx="8308380" cy="29239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67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A</a:t>
            </a: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ffirmation </a:t>
            </a:r>
            <a:b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2BBAA-5F6B-305F-8908-76ED11950D87}"/>
              </a:ext>
            </a:extLst>
          </p:cNvPr>
          <p:cNvSpPr txBox="1"/>
          <p:nvPr/>
        </p:nvSpPr>
        <p:spPr>
          <a:xfrm>
            <a:off x="8080745" y="6198797"/>
            <a:ext cx="381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Apostles’ Creed</a:t>
            </a:r>
            <a:endParaRPr lang="en-GB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415" y="898634"/>
            <a:ext cx="9695792" cy="487154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756727" y="1536174"/>
            <a:ext cx="10678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and in Jesus Christ his only Son our Lord: who was conceived by the Holy Spirit, born of the Virgin Mary,</a:t>
            </a: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98" y="1853381"/>
            <a:ext cx="8463403" cy="31512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1226777" y="1871330"/>
            <a:ext cx="9208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third day he rose from the dead; he ascended into heaven,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025" y="1129251"/>
            <a:ext cx="9075858" cy="42422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64" y="1276639"/>
            <a:ext cx="8574071" cy="3657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2238490" y="1997839"/>
            <a:ext cx="8466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resurrection of the body, and the life everlasting. Amen.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DA237-4772-B46A-7F65-DF5A1EA8012C}"/>
              </a:ext>
            </a:extLst>
          </p:cNvPr>
          <p:cNvSpPr txBox="1"/>
          <p:nvPr/>
        </p:nvSpPr>
        <p:spPr>
          <a:xfrm>
            <a:off x="4376947" y="2705725"/>
            <a:ext cx="6730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Processional</a:t>
            </a:r>
            <a:endParaRPr lang="en-G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2FFB8-9618-968F-B0F6-DEDE47FC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207" y="942628"/>
            <a:ext cx="3858163" cy="4972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55134" y="196414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Glory be to the Father, and to the Son and to the Holy Ghost,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BF9D7-31C6-7D41-0082-213471565294}"/>
              </a:ext>
            </a:extLst>
          </p:cNvPr>
          <p:cNvSpPr txBox="1"/>
          <p:nvPr/>
        </p:nvSpPr>
        <p:spPr>
          <a:xfrm>
            <a:off x="380244" y="363833"/>
            <a:ext cx="409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 Patri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as it was in the beginning, is now, and ever shall be, world with-out end. 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A-men.  A-men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5844988"/>
            <a:ext cx="9865660" cy="1013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Parish Notices/Recognition of Visitors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47025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“Praise God, from whom all blessings flow; praise him, all creatures here below; praise him above, ye heavenly host; praise Father Son, and Holy Ghost, Amen”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D61F9-EA9D-6929-961C-BD60E7DF4B30}"/>
              </a:ext>
            </a:extLst>
          </p:cNvPr>
          <p:cNvSpPr txBox="1"/>
          <p:nvPr/>
        </p:nvSpPr>
        <p:spPr>
          <a:xfrm>
            <a:off x="221942" y="659219"/>
            <a:ext cx="117325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of Tithes and Offering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#588</a:t>
            </a: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561499" y="331076"/>
            <a:ext cx="11324895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Proclamation and Response/We Listen for God’s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114212" y="2551837"/>
            <a:ext cx="1177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 (ESV)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17:1-9(ESV)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39E1F-03B6-DA3D-A3A0-4E523390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C59060-84A6-343E-86E5-DD3F2C8EE666}"/>
              </a:ext>
            </a:extLst>
          </p:cNvPr>
          <p:cNvSpPr txBox="1"/>
          <p:nvPr/>
        </p:nvSpPr>
        <p:spPr>
          <a:xfrm>
            <a:off x="957297" y="194257"/>
            <a:ext cx="9930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(ESV)</a:t>
            </a:r>
            <a:endParaRPr lang="en-US" sz="4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0D038-8BEF-9401-7170-0AC3FC88620E}"/>
              </a:ext>
            </a:extLst>
          </p:cNvPr>
          <p:cNvSpPr txBox="1"/>
          <p:nvPr/>
        </p:nvSpPr>
        <p:spPr>
          <a:xfrm>
            <a:off x="189186" y="1428613"/>
            <a:ext cx="12002814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The Reign of the </a:t>
            </a:r>
            <a:r>
              <a:rPr lang="en-US" sz="40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's Anointed</a:t>
            </a:r>
          </a:p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 Why do the nations rage and the peoples plot in vain?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The kings of the earth set themselves,</a:t>
            </a:r>
            <a:r>
              <a:rPr lang="en-US" sz="40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and the rulers take counsel together,</a:t>
            </a:r>
            <a:r>
              <a:rPr lang="en-US" sz="40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against the </a:t>
            </a:r>
            <a:r>
              <a:rPr lang="en-US" sz="40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 and against his Anointed, saying,</a:t>
            </a:r>
            <a:b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sz="1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“Let us burst their bonds apart</a:t>
            </a:r>
            <a:r>
              <a:rPr lang="en-US" sz="40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and cast away their cords from us.”</a:t>
            </a:r>
          </a:p>
        </p:txBody>
      </p:sp>
    </p:spTree>
    <p:extLst>
      <p:ext uri="{BB962C8B-B14F-4D97-AF65-F5344CB8AC3E}">
        <p14:creationId xmlns:p14="http://schemas.microsoft.com/office/powerpoint/2010/main" val="543167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27D29-732E-32F1-1071-8D842B197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03924E-3E80-1C81-3B6F-C655BBE0172F}"/>
              </a:ext>
            </a:extLst>
          </p:cNvPr>
          <p:cNvSpPr txBox="1"/>
          <p:nvPr/>
        </p:nvSpPr>
        <p:spPr>
          <a:xfrm>
            <a:off x="672662" y="474345"/>
            <a:ext cx="1084667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He who sits in the heavens laughs;</a:t>
            </a:r>
            <a:b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5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the Lord holds them in derision.</a:t>
            </a:r>
            <a:b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Then he will speak to them in his wrath,</a:t>
            </a:r>
            <a:r>
              <a:rPr lang="en-US" sz="54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and terrify them in his fury, saying,</a:t>
            </a:r>
            <a:b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“As for me, I have set my King</a:t>
            </a:r>
            <a:r>
              <a:rPr lang="en-US" sz="54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on Zion, my holy hill.”</a:t>
            </a:r>
          </a:p>
        </p:txBody>
      </p:sp>
    </p:spTree>
    <p:extLst>
      <p:ext uri="{BB962C8B-B14F-4D97-AF65-F5344CB8AC3E}">
        <p14:creationId xmlns:p14="http://schemas.microsoft.com/office/powerpoint/2010/main" val="1926106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BE8A3-EC4D-259A-4147-993059795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F12602-AAB7-1FF2-CA1F-265276641EBE}"/>
              </a:ext>
            </a:extLst>
          </p:cNvPr>
          <p:cNvSpPr txBox="1"/>
          <p:nvPr/>
        </p:nvSpPr>
        <p:spPr>
          <a:xfrm>
            <a:off x="110359" y="138373"/>
            <a:ext cx="11950261" cy="6347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I will tell of the decree:</a:t>
            </a:r>
            <a:b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 said to me, “You are my Son;</a:t>
            </a:r>
            <a:b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today I have begotten you.</a:t>
            </a:r>
            <a:b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sz="105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Ask of me, and I will make the nations your heritage,</a:t>
            </a:r>
            <a:r>
              <a:rPr lang="en-US" sz="48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and the ends of the earth your possession.</a:t>
            </a:r>
            <a:b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sz="12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You shall break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4800" b="1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b"/>
              </a:rPr>
              <a:t>b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 them with a rod of iron</a:t>
            </a:r>
            <a:r>
              <a:rPr lang="en-US" sz="48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and dash them in pieces like a potter's vessel.”</a:t>
            </a:r>
          </a:p>
        </p:txBody>
      </p:sp>
    </p:spTree>
    <p:extLst>
      <p:ext uri="{BB962C8B-B14F-4D97-AF65-F5344CB8AC3E}">
        <p14:creationId xmlns:p14="http://schemas.microsoft.com/office/powerpoint/2010/main" val="110379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3659067" y="4226390"/>
            <a:ext cx="7740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Bahnschrift" panose="020B0502040204020203" pitchFamily="34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A5CAA-5131-5378-9B8F-137B8445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142" y="1409213"/>
            <a:ext cx="2957300" cy="244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86456-ABDD-02DA-84A4-2390088ED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9C1F6B-8C90-847A-876C-E4B0A24F4C35}"/>
              </a:ext>
            </a:extLst>
          </p:cNvPr>
          <p:cNvSpPr txBox="1"/>
          <p:nvPr/>
        </p:nvSpPr>
        <p:spPr>
          <a:xfrm>
            <a:off x="509751" y="346841"/>
            <a:ext cx="1168224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Now therefore, O kings, be wise;</a:t>
            </a:r>
            <a:r>
              <a:rPr lang="en-US" sz="48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be warned, O rulers of the earth.</a:t>
            </a:r>
            <a:b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Serve the </a:t>
            </a:r>
            <a:r>
              <a:rPr lang="en-US" sz="48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 with fear,</a:t>
            </a:r>
            <a:r>
              <a:rPr lang="en-US" sz="48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and rejoice with trembling.</a:t>
            </a:r>
            <a:b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sz="16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4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Kiss the Son,</a:t>
            </a:r>
            <a:r>
              <a:rPr lang="en-US" sz="48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lest he be angry, and you perish in the way,</a:t>
            </a:r>
            <a:r>
              <a:rPr lang="en-US" sz="4800" b="1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system-ui"/>
              </a:rPr>
              <a:t>for his wrath is quickly kindled.</a:t>
            </a:r>
          </a:p>
        </p:txBody>
      </p:sp>
    </p:spTree>
    <p:extLst>
      <p:ext uri="{BB962C8B-B14F-4D97-AF65-F5344CB8AC3E}">
        <p14:creationId xmlns:p14="http://schemas.microsoft.com/office/powerpoint/2010/main" val="2781143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6EB9A-E42C-80F0-4A30-CEDD66ED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E0894A-87BA-F858-DF6A-17857552F042}"/>
              </a:ext>
            </a:extLst>
          </p:cNvPr>
          <p:cNvSpPr txBox="1"/>
          <p:nvPr/>
        </p:nvSpPr>
        <p:spPr>
          <a:xfrm>
            <a:off x="988828" y="245953"/>
            <a:ext cx="9930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Testament: Matthew 17:1-9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5D510-B4C0-8AFE-D67C-09E5058FB03F}"/>
              </a:ext>
            </a:extLst>
          </p:cNvPr>
          <p:cNvSpPr txBox="1"/>
          <p:nvPr/>
        </p:nvSpPr>
        <p:spPr>
          <a:xfrm>
            <a:off x="901261" y="2065284"/>
            <a:ext cx="104972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17 And after six days Jesus took with him Peter and James, and John his brother, and led them up a high mountain by themselves. </a:t>
            </a:r>
          </a:p>
        </p:txBody>
      </p:sp>
    </p:spTree>
    <p:extLst>
      <p:ext uri="{BB962C8B-B14F-4D97-AF65-F5344CB8AC3E}">
        <p14:creationId xmlns:p14="http://schemas.microsoft.com/office/powerpoint/2010/main" val="275961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BBA91-E83D-34C0-1872-048E54E6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2CF60-D82E-D595-B4D2-518F26E0554A}"/>
              </a:ext>
            </a:extLst>
          </p:cNvPr>
          <p:cNvSpPr txBox="1"/>
          <p:nvPr/>
        </p:nvSpPr>
        <p:spPr>
          <a:xfrm>
            <a:off x="373117" y="1103587"/>
            <a:ext cx="1144576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And he was transfigured before them, and his face shone like the sun, and his clothes became white as light. </a:t>
            </a:r>
          </a:p>
          <a:p>
            <a:pPr algn="l">
              <a:buNone/>
            </a:pPr>
            <a:endParaRPr lang="en-US" sz="5400" b="1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And behold, there appeared to them Moses and Elijah, talking with him. </a:t>
            </a:r>
          </a:p>
        </p:txBody>
      </p:sp>
    </p:spTree>
    <p:extLst>
      <p:ext uri="{BB962C8B-B14F-4D97-AF65-F5344CB8AC3E}">
        <p14:creationId xmlns:p14="http://schemas.microsoft.com/office/powerpoint/2010/main" val="53574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6939D-944F-FE8B-D7B6-75745EB3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ED5CA-3B6D-1B04-BC70-7B4E0A4448DE}"/>
              </a:ext>
            </a:extLst>
          </p:cNvPr>
          <p:cNvSpPr txBox="1"/>
          <p:nvPr/>
        </p:nvSpPr>
        <p:spPr>
          <a:xfrm>
            <a:off x="851338" y="898635"/>
            <a:ext cx="110516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And Peter said to Jesus, “Lord, it is good that we are here. If you wish, I will make three tents here, one for you and one for Moses and one for Elijah.” </a:t>
            </a:r>
          </a:p>
        </p:txBody>
      </p:sp>
    </p:spTree>
    <p:extLst>
      <p:ext uri="{BB962C8B-B14F-4D97-AF65-F5344CB8AC3E}">
        <p14:creationId xmlns:p14="http://schemas.microsoft.com/office/powerpoint/2010/main" val="1138858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8600F-BCF4-3717-623D-C3D1127A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58A31F-F27C-1D04-294E-E4E4DA68148E}"/>
              </a:ext>
            </a:extLst>
          </p:cNvPr>
          <p:cNvSpPr txBox="1"/>
          <p:nvPr/>
        </p:nvSpPr>
        <p:spPr>
          <a:xfrm>
            <a:off x="373117" y="930166"/>
            <a:ext cx="1144576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He was still speaking when, behold, a bright cloud overshadowed them, and a voice from the cloud said, “This is my beloved Son,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5400" b="1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a"/>
              </a:rPr>
              <a:t>a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 with whom I am well pleased; listen to him.”</a:t>
            </a:r>
          </a:p>
        </p:txBody>
      </p:sp>
    </p:spTree>
    <p:extLst>
      <p:ext uri="{BB962C8B-B14F-4D97-AF65-F5344CB8AC3E}">
        <p14:creationId xmlns:p14="http://schemas.microsoft.com/office/powerpoint/2010/main" val="3103499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76493-8A4C-3BF2-5FA3-29FF7473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6C941-141F-8D30-D497-4AAF6F594CC1}"/>
              </a:ext>
            </a:extLst>
          </p:cNvPr>
          <p:cNvSpPr txBox="1"/>
          <p:nvPr/>
        </p:nvSpPr>
        <p:spPr>
          <a:xfrm>
            <a:off x="709447" y="1860331"/>
            <a:ext cx="112881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When the disciples heard this, they fell on their faces and were terrified.</a:t>
            </a:r>
          </a:p>
        </p:txBody>
      </p:sp>
    </p:spTree>
    <p:extLst>
      <p:ext uri="{BB962C8B-B14F-4D97-AF65-F5344CB8AC3E}">
        <p14:creationId xmlns:p14="http://schemas.microsoft.com/office/powerpoint/2010/main" val="3114876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2C8F8-239D-264C-CDD6-4656FD1A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5540B-9CA5-69B8-F9CC-AD7CD7B2533F}"/>
              </a:ext>
            </a:extLst>
          </p:cNvPr>
          <p:cNvSpPr txBox="1"/>
          <p:nvPr/>
        </p:nvSpPr>
        <p:spPr>
          <a:xfrm>
            <a:off x="530772" y="1056290"/>
            <a:ext cx="111304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But Jesus came and touched them, saying, “Rise, and have no fear.” </a:t>
            </a:r>
          </a:p>
          <a:p>
            <a:pPr algn="l">
              <a:buNone/>
            </a:pPr>
            <a:endParaRPr lang="en-US" sz="5400" b="1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And when they lifted up their eyes, they saw no one but Jesus only.</a:t>
            </a:r>
          </a:p>
        </p:txBody>
      </p:sp>
    </p:spTree>
    <p:extLst>
      <p:ext uri="{BB962C8B-B14F-4D97-AF65-F5344CB8AC3E}">
        <p14:creationId xmlns:p14="http://schemas.microsoft.com/office/powerpoint/2010/main" val="135359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314F66-6810-3367-38DE-DBCA07A0E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B2A333-8DD5-66BB-01ED-DFD31F94859B}"/>
              </a:ext>
            </a:extLst>
          </p:cNvPr>
          <p:cNvSpPr txBox="1"/>
          <p:nvPr/>
        </p:nvSpPr>
        <p:spPr>
          <a:xfrm>
            <a:off x="828453" y="5624495"/>
            <a:ext cx="10535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</a:rPr>
              <a:t>Leader: </a:t>
            </a:r>
            <a:r>
              <a:rPr lang="en-US" sz="2800" dirty="0">
                <a:solidFill>
                  <a:schemeClr val="bg1"/>
                </a:solidFill>
                <a:effectLst/>
              </a:rPr>
              <a:t>The Word of God for the people of God.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</a:rPr>
              <a:t>People:  Thanks be to God.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88BA0-13D6-14D8-909B-9AAD9D671037}"/>
              </a:ext>
            </a:extLst>
          </p:cNvPr>
          <p:cNvSpPr txBox="1"/>
          <p:nvPr/>
        </p:nvSpPr>
        <p:spPr>
          <a:xfrm>
            <a:off x="507123" y="1229712"/>
            <a:ext cx="111777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5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system-ui"/>
              </a:rPr>
              <a:t>And as they were coming down the mountain, Jesus commanded them, “Tell no one the vision, until the Son of Man is raised from the dead.”</a:t>
            </a:r>
          </a:p>
        </p:txBody>
      </p:sp>
    </p:spTree>
    <p:extLst>
      <p:ext uri="{BB962C8B-B14F-4D97-AF65-F5344CB8AC3E}">
        <p14:creationId xmlns:p14="http://schemas.microsoft.com/office/powerpoint/2010/main" val="1746724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A854-A5AA-FA3C-7637-211F039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15" y="1381991"/>
            <a:ext cx="10596795" cy="3770988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Male Ensemble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0" y="971268"/>
            <a:ext cx="71473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The Message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by 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Rev. Doris Bright, 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Pastor</a:t>
            </a:r>
            <a:endParaRPr lang="en-US" sz="66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011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234A-B5AE-DCF5-17D6-A2FB0EBC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0FE1C5-6B30-2B74-046B-D6A560134874}"/>
              </a:ext>
            </a:extLst>
          </p:cNvPr>
          <p:cNvSpPr txBox="1"/>
          <p:nvPr/>
        </p:nvSpPr>
        <p:spPr>
          <a:xfrm>
            <a:off x="599701" y="394636"/>
            <a:ext cx="4476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dobe Devanagari" panose="02040503050201020203" pitchFamily="18" charset="0"/>
              </a:rPr>
              <a:t>Greetings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34227-8742-A75E-C7DC-A5CAE077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38" y="1638996"/>
            <a:ext cx="7163454" cy="482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2364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517869" y="805872"/>
            <a:ext cx="1090108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 </a:t>
            </a:r>
            <a:br>
              <a:rPr lang="en-US" sz="11500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n-US" sz="11500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</a:t>
            </a:r>
            <a:endParaRPr lang="en-US" sz="11500" b="1" dirty="0"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11500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96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B17FD-8D4B-A081-12B1-40AE3F6BA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E77C6-A54A-81BB-5F61-D4DC63A0A59B}"/>
              </a:ext>
            </a:extLst>
          </p:cNvPr>
          <p:cNvSpPr/>
          <p:nvPr/>
        </p:nvSpPr>
        <p:spPr>
          <a:xfrm>
            <a:off x="645459" y="2751630"/>
            <a:ext cx="1090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Song of Sending Forth</a:t>
            </a:r>
            <a:endParaRPr lang="en-US" sz="6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3426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965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Extinguishing of the Candles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8BC04-425F-214A-B026-7CFAD730C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075" y="2628413"/>
            <a:ext cx="2957300" cy="244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242554" y="224825"/>
            <a:ext cx="861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Call to Worship…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E49A4-5203-5AE1-800C-45966EFEC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19" y="98331"/>
            <a:ext cx="3600953" cy="1876687"/>
          </a:xfrm>
          <a:prstGeom prst="ellips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8FAB6-8C55-4118-C934-091790FBDE9F}"/>
              </a:ext>
            </a:extLst>
          </p:cNvPr>
          <p:cNvSpPr txBox="1"/>
          <p:nvPr/>
        </p:nvSpPr>
        <p:spPr>
          <a:xfrm>
            <a:off x="242554" y="1373579"/>
            <a:ext cx="1158158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</a:t>
            </a:r>
            <a:r>
              <a:rPr lang="en-GB" sz="5400" dirty="0">
                <a:solidFill>
                  <a:schemeClr val="bg1"/>
                </a:solidFill>
              </a:rPr>
              <a:t> On this Transfiguration Sunday, we gather on the Mountain top with Jesus, wondering what we will encounter. 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People: We come to encounter God’s glory revealed</a:t>
            </a:r>
            <a:r>
              <a:rPr lang="en-GB" sz="5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BE1D75-6773-F0ED-5D42-072624CB4A24}"/>
              </a:ext>
            </a:extLst>
          </p:cNvPr>
          <p:cNvSpPr txBox="1"/>
          <p:nvPr/>
        </p:nvSpPr>
        <p:spPr>
          <a:xfrm>
            <a:off x="457199" y="648587"/>
            <a:ext cx="114937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  </a:t>
            </a:r>
            <a:r>
              <a:rPr lang="en-GB" sz="5400" dirty="0">
                <a:solidFill>
                  <a:schemeClr val="bg1"/>
                </a:solidFill>
              </a:rPr>
              <a:t>We witness the revelation of Christ’s divinity made plain before us.</a:t>
            </a:r>
          </a:p>
          <a:p>
            <a:endParaRPr lang="en-GB" sz="5400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People:  We come to witness God’s glory revealed</a:t>
            </a:r>
            <a:r>
              <a:rPr lang="en-GB" sz="5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4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B98796-1063-C3FB-7430-121CA06861A5}"/>
              </a:ext>
            </a:extLst>
          </p:cNvPr>
          <p:cNvSpPr txBox="1"/>
          <p:nvPr/>
        </p:nvSpPr>
        <p:spPr>
          <a:xfrm>
            <a:off x="489097" y="308344"/>
            <a:ext cx="1146189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  We remember that God’s glory is not about spectacle but truth, not about show but about Love made real among us</a:t>
            </a:r>
            <a:r>
              <a:rPr lang="en-GB" sz="5400" dirty="0">
                <a:solidFill>
                  <a:schemeClr val="bg1"/>
                </a:solidFill>
              </a:rPr>
              <a:t>. 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People:  We come to remember God’s glory revealed</a:t>
            </a:r>
            <a:r>
              <a:rPr lang="en-GB" sz="5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26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17A12-FC9E-ECB0-85FB-10DB9C0E6354}"/>
              </a:ext>
            </a:extLst>
          </p:cNvPr>
          <p:cNvSpPr txBox="1"/>
          <p:nvPr/>
        </p:nvSpPr>
        <p:spPr>
          <a:xfrm>
            <a:off x="285307" y="340244"/>
            <a:ext cx="1162138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</a:t>
            </a:r>
            <a:r>
              <a:rPr lang="en-GB" sz="5400" dirty="0">
                <a:solidFill>
                  <a:schemeClr val="bg1"/>
                </a:solidFill>
              </a:rPr>
              <a:t> We follow Jesus down from the mountain top into the valleys, as God’s glory goes before us and behind us.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All: We come to be sent out to share God’s glory revealed. Thanks be to God! Amen.</a:t>
            </a:r>
          </a:p>
        </p:txBody>
      </p:sp>
    </p:spTree>
    <p:extLst>
      <p:ext uri="{BB962C8B-B14F-4D97-AF65-F5344CB8AC3E}">
        <p14:creationId xmlns:p14="http://schemas.microsoft.com/office/powerpoint/2010/main" val="179817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2" y="827741"/>
            <a:ext cx="11064950" cy="5202517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Opening Selection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Male Ensemble</a:t>
            </a: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9137</TotalTime>
  <Words>1008</Words>
  <Application>Microsoft Office PowerPoint</Application>
  <PresentationFormat>Widescreen</PresentationFormat>
  <Paragraphs>78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Aharoni</vt:lpstr>
      <vt:lpstr>Arial</vt:lpstr>
      <vt:lpstr>Arial Narrow</vt:lpstr>
      <vt:lpstr>Arial Rounded MT Bold</vt:lpstr>
      <vt:lpstr>Bahnschrift</vt:lpstr>
      <vt:lpstr>Bahnschrift SemiBold</vt:lpstr>
      <vt:lpstr>Bell MT</vt:lpstr>
      <vt:lpstr>Bookman Old Style</vt:lpstr>
      <vt:lpstr>Bradley Hand ITC</vt:lpstr>
      <vt:lpstr>Calibri</vt:lpstr>
      <vt:lpstr>Calibri Light</vt:lpstr>
      <vt:lpstr>Calisto MT</vt:lpstr>
      <vt:lpstr>Courier New</vt:lpstr>
      <vt:lpstr>Edwardian Script ITC</vt:lpstr>
      <vt:lpstr>system-ui</vt:lpstr>
      <vt:lpstr>Times New Roman</vt:lpstr>
      <vt:lpstr>Wingdings 2</vt:lpstr>
      <vt:lpstr>Office Theme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Selection  Wesley’s Male Ensemble</vt:lpstr>
      <vt:lpstr>PowerPoint Presentation</vt:lpstr>
      <vt:lpstr>Response</vt:lpstr>
      <vt:lpstr>Affirmation  of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Parish Notices/Recognition of Visitors</vt:lpstr>
      <vt:lpstr>The Offering  (It’s Giving Time)  “Praise God, from whom all blessings flow; praise him, all creatures here below; praise him above, ye heavenly host; praise Father Son, and Holy Ghost, Amen”</vt:lpstr>
      <vt:lpstr>PowerPoint Presentation</vt:lpstr>
      <vt:lpstr>WE Listen for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 Wesley’s Male Ensemble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119</cp:revision>
  <dcterms:created xsi:type="dcterms:W3CDTF">2019-07-05T15:08:03Z</dcterms:created>
  <dcterms:modified xsi:type="dcterms:W3CDTF">2026-02-14T23:40:22Z</dcterms:modified>
</cp:coreProperties>
</file>