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70" r:id="rId2"/>
    <p:sldMasterId id="2147484136" r:id="rId3"/>
    <p:sldMasterId id="2147484154" r:id="rId4"/>
    <p:sldMasterId id="2147484166" r:id="rId5"/>
    <p:sldMasterId id="2147484184" r:id="rId6"/>
  </p:sldMasterIdLst>
  <p:handoutMasterIdLst>
    <p:handoutMasterId r:id="rId49"/>
  </p:handoutMasterIdLst>
  <p:sldIdLst>
    <p:sldId id="429" r:id="rId7"/>
    <p:sldId id="340" r:id="rId8"/>
    <p:sldId id="311" r:id="rId9"/>
    <p:sldId id="262" r:id="rId10"/>
    <p:sldId id="427" r:id="rId11"/>
    <p:sldId id="477" r:id="rId12"/>
    <p:sldId id="559" r:id="rId13"/>
    <p:sldId id="263" r:id="rId14"/>
    <p:sldId id="266" r:id="rId15"/>
    <p:sldId id="267" r:id="rId16"/>
    <p:sldId id="281" r:id="rId17"/>
    <p:sldId id="286" r:id="rId18"/>
    <p:sldId id="351" r:id="rId19"/>
    <p:sldId id="287" r:id="rId20"/>
    <p:sldId id="352" r:id="rId21"/>
    <p:sldId id="288" r:id="rId22"/>
    <p:sldId id="289" r:id="rId23"/>
    <p:sldId id="353" r:id="rId24"/>
    <p:sldId id="282" r:id="rId25"/>
    <p:sldId id="344" r:id="rId26"/>
    <p:sldId id="338" r:id="rId27"/>
    <p:sldId id="271" r:id="rId28"/>
    <p:sldId id="428" r:id="rId29"/>
    <p:sldId id="270" r:id="rId30"/>
    <p:sldId id="317" r:id="rId31"/>
    <p:sldId id="384" r:id="rId32"/>
    <p:sldId id="526" r:id="rId33"/>
    <p:sldId id="585" r:id="rId34"/>
    <p:sldId id="574" r:id="rId35"/>
    <p:sldId id="573" r:id="rId36"/>
    <p:sldId id="566" r:id="rId37"/>
    <p:sldId id="503" r:id="rId38"/>
    <p:sldId id="578" r:id="rId39"/>
    <p:sldId id="561" r:id="rId40"/>
    <p:sldId id="531" r:id="rId41"/>
    <p:sldId id="535" r:id="rId42"/>
    <p:sldId id="272" r:id="rId43"/>
    <p:sldId id="276" r:id="rId44"/>
    <p:sldId id="425" r:id="rId45"/>
    <p:sldId id="277" r:id="rId46"/>
    <p:sldId id="501" r:id="rId47"/>
    <p:sldId id="279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29113B"/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00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96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956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lma Cohen" userId="b67ece850c80ab14" providerId="LiveId" clId="{15C16E06-4E4C-46DD-8F47-58F6864F25CE}"/>
    <pc:docChg chg="custSel addSld delSld modSld">
      <pc:chgData name="Thelma Cohen" userId="b67ece850c80ab14" providerId="LiveId" clId="{15C16E06-4E4C-46DD-8F47-58F6864F25CE}" dt="2025-05-11T12:48:22.349" v="61" actId="47"/>
      <pc:docMkLst>
        <pc:docMk/>
      </pc:docMkLst>
      <pc:sldChg chg="modSp mod">
        <pc:chgData name="Thelma Cohen" userId="b67ece850c80ab14" providerId="LiveId" clId="{15C16E06-4E4C-46DD-8F47-58F6864F25CE}" dt="2025-05-11T12:47:30.837" v="60" actId="20577"/>
        <pc:sldMkLst>
          <pc:docMk/>
          <pc:sldMk cId="4015594886" sldId="270"/>
        </pc:sldMkLst>
        <pc:spChg chg="mod">
          <ac:chgData name="Thelma Cohen" userId="b67ece850c80ab14" providerId="LiveId" clId="{15C16E06-4E4C-46DD-8F47-58F6864F25CE}" dt="2025-05-11T12:47:30.837" v="60" actId="20577"/>
          <ac:spMkLst>
            <pc:docMk/>
            <pc:sldMk cId="4015594886" sldId="270"/>
            <ac:spMk id="2" creationId="{C093A854-A5AA-FA3C-7637-211F039965FB}"/>
          </ac:spMkLst>
        </pc:spChg>
      </pc:sldChg>
      <pc:sldChg chg="addSp delSp modSp mod">
        <pc:chgData name="Thelma Cohen" userId="b67ece850c80ab14" providerId="LiveId" clId="{15C16E06-4E4C-46DD-8F47-58F6864F25CE}" dt="2025-05-11T12:45:08.328" v="28" actId="14100"/>
        <pc:sldMkLst>
          <pc:docMk/>
          <pc:sldMk cId="3268972553" sldId="503"/>
        </pc:sldMkLst>
        <pc:spChg chg="add mod">
          <ac:chgData name="Thelma Cohen" userId="b67ece850c80ab14" providerId="LiveId" clId="{15C16E06-4E4C-46DD-8F47-58F6864F25CE}" dt="2025-05-11T12:45:08.328" v="28" actId="14100"/>
          <ac:spMkLst>
            <pc:docMk/>
            <pc:sldMk cId="3268972553" sldId="503"/>
            <ac:spMk id="4" creationId="{8BCCBB9C-7E50-D0FD-06CB-20E3241A958A}"/>
          </ac:spMkLst>
        </pc:spChg>
        <pc:spChg chg="del">
          <ac:chgData name="Thelma Cohen" userId="b67ece850c80ab14" providerId="LiveId" clId="{15C16E06-4E4C-46DD-8F47-58F6864F25CE}" dt="2025-05-11T12:43:51.884" v="10" actId="478"/>
          <ac:spMkLst>
            <pc:docMk/>
            <pc:sldMk cId="3268972553" sldId="503"/>
            <ac:spMk id="5" creationId="{93B38FEE-C7C0-5379-F5F4-529EA08F97CB}"/>
          </ac:spMkLst>
        </pc:spChg>
      </pc:sldChg>
      <pc:sldChg chg="modSp mod">
        <pc:chgData name="Thelma Cohen" userId="b67ece850c80ab14" providerId="LiveId" clId="{15C16E06-4E4C-46DD-8F47-58F6864F25CE}" dt="2025-05-11T12:42:26.271" v="0" actId="21"/>
        <pc:sldMkLst>
          <pc:docMk/>
          <pc:sldMk cId="2432139212" sldId="526"/>
        </pc:sldMkLst>
        <pc:spChg chg="mod">
          <ac:chgData name="Thelma Cohen" userId="b67ece850c80ab14" providerId="LiveId" clId="{15C16E06-4E4C-46DD-8F47-58F6864F25CE}" dt="2025-05-11T12:42:26.271" v="0" actId="21"/>
          <ac:spMkLst>
            <pc:docMk/>
            <pc:sldMk cId="2432139212" sldId="526"/>
            <ac:spMk id="3" creationId="{8E8DB8EA-74E0-D1C3-B043-457F6483DCF0}"/>
          </ac:spMkLst>
        </pc:spChg>
      </pc:sldChg>
      <pc:sldChg chg="addSp delSp modSp mod">
        <pc:chgData name="Thelma Cohen" userId="b67ece850c80ab14" providerId="LiveId" clId="{15C16E06-4E4C-46DD-8F47-58F6864F25CE}" dt="2025-05-11T12:46:58.189" v="45" actId="1076"/>
        <pc:sldMkLst>
          <pc:docMk/>
          <pc:sldMk cId="3596539912" sldId="531"/>
        </pc:sldMkLst>
        <pc:spChg chg="del">
          <ac:chgData name="Thelma Cohen" userId="b67ece850c80ab14" providerId="LiveId" clId="{15C16E06-4E4C-46DD-8F47-58F6864F25CE}" dt="2025-05-11T12:44:27.400" v="19" actId="478"/>
          <ac:spMkLst>
            <pc:docMk/>
            <pc:sldMk cId="3596539912" sldId="531"/>
            <ac:spMk id="3" creationId="{85955FAB-8763-EF07-4E98-2B86F62FB013}"/>
          </ac:spMkLst>
        </pc:spChg>
        <pc:spChg chg="add mod">
          <ac:chgData name="Thelma Cohen" userId="b67ece850c80ab14" providerId="LiveId" clId="{15C16E06-4E4C-46DD-8F47-58F6864F25CE}" dt="2025-05-11T12:46:58.189" v="45" actId="1076"/>
          <ac:spMkLst>
            <pc:docMk/>
            <pc:sldMk cId="3596539912" sldId="531"/>
            <ac:spMk id="4" creationId="{79AF329A-64C5-79B5-203D-69CE5AE5A01A}"/>
          </ac:spMkLst>
        </pc:spChg>
      </pc:sldChg>
      <pc:sldChg chg="modSp mod">
        <pc:chgData name="Thelma Cohen" userId="b67ece850c80ab14" providerId="LiveId" clId="{15C16E06-4E4C-46DD-8F47-58F6864F25CE}" dt="2025-05-11T12:47:16.757" v="53" actId="20577"/>
        <pc:sldMkLst>
          <pc:docMk/>
          <pc:sldMk cId="440262287" sldId="535"/>
        </pc:sldMkLst>
        <pc:spChg chg="mod">
          <ac:chgData name="Thelma Cohen" userId="b67ece850c80ab14" providerId="LiveId" clId="{15C16E06-4E4C-46DD-8F47-58F6864F25CE}" dt="2025-05-11T12:47:16.757" v="53" actId="20577"/>
          <ac:spMkLst>
            <pc:docMk/>
            <pc:sldMk cId="440262287" sldId="535"/>
            <ac:spMk id="2" creationId="{823699A4-BF31-0024-9BCE-2E61D6816F0F}"/>
          </ac:spMkLst>
        </pc:spChg>
      </pc:sldChg>
      <pc:sldChg chg="addSp delSp modSp mod">
        <pc:chgData name="Thelma Cohen" userId="b67ece850c80ab14" providerId="LiveId" clId="{15C16E06-4E4C-46DD-8F47-58F6864F25CE}" dt="2025-05-11T12:46:40.122" v="37" actId="14100"/>
        <pc:sldMkLst>
          <pc:docMk/>
          <pc:sldMk cId="951474172" sldId="561"/>
        </pc:sldMkLst>
        <pc:spChg chg="add mod">
          <ac:chgData name="Thelma Cohen" userId="b67ece850c80ab14" providerId="LiveId" clId="{15C16E06-4E4C-46DD-8F47-58F6864F25CE}" dt="2025-05-11T12:46:40.122" v="37" actId="14100"/>
          <ac:spMkLst>
            <pc:docMk/>
            <pc:sldMk cId="951474172" sldId="561"/>
            <ac:spMk id="3" creationId="{A743A3F2-EFFB-1295-DD60-BA4E8F422B3A}"/>
          </ac:spMkLst>
        </pc:spChg>
        <pc:spChg chg="del">
          <ac:chgData name="Thelma Cohen" userId="b67ece850c80ab14" providerId="LiveId" clId="{15C16E06-4E4C-46DD-8F47-58F6864F25CE}" dt="2025-05-11T12:44:17.443" v="16" actId="478"/>
          <ac:spMkLst>
            <pc:docMk/>
            <pc:sldMk cId="951474172" sldId="561"/>
            <ac:spMk id="4" creationId="{CC2D0528-8618-15C0-9163-1DE306297601}"/>
          </ac:spMkLst>
        </pc:spChg>
      </pc:sldChg>
      <pc:sldChg chg="modSp mod">
        <pc:chgData name="Thelma Cohen" userId="b67ece850c80ab14" providerId="LiveId" clId="{15C16E06-4E4C-46DD-8F47-58F6864F25CE}" dt="2025-05-11T12:43:12.747" v="9" actId="20577"/>
        <pc:sldMkLst>
          <pc:docMk/>
          <pc:sldMk cId="219582969" sldId="566"/>
        </pc:sldMkLst>
        <pc:spChg chg="mod">
          <ac:chgData name="Thelma Cohen" userId="b67ece850c80ab14" providerId="LiveId" clId="{15C16E06-4E4C-46DD-8F47-58F6864F25CE}" dt="2025-05-11T12:43:12.747" v="9" actId="20577"/>
          <ac:spMkLst>
            <pc:docMk/>
            <pc:sldMk cId="219582969" sldId="566"/>
            <ac:spMk id="4" creationId="{9C7DAEC7-3593-0212-51EB-8FB4B3FF067D}"/>
          </ac:spMkLst>
        </pc:spChg>
      </pc:sldChg>
      <pc:sldChg chg="addSp delSp modSp mod">
        <pc:chgData name="Thelma Cohen" userId="b67ece850c80ab14" providerId="LiveId" clId="{15C16E06-4E4C-46DD-8F47-58F6864F25CE}" dt="2025-05-11T12:46:24.259" v="32" actId="1076"/>
        <pc:sldMkLst>
          <pc:docMk/>
          <pc:sldMk cId="550833938" sldId="578"/>
        </pc:sldMkLst>
        <pc:spChg chg="add mod">
          <ac:chgData name="Thelma Cohen" userId="b67ece850c80ab14" providerId="LiveId" clId="{15C16E06-4E4C-46DD-8F47-58F6864F25CE}" dt="2025-05-11T12:46:24.259" v="32" actId="1076"/>
          <ac:spMkLst>
            <pc:docMk/>
            <pc:sldMk cId="550833938" sldId="578"/>
            <ac:spMk id="3" creationId="{A866376B-A6CF-9B5A-7104-7813E80774F3}"/>
          </ac:spMkLst>
        </pc:spChg>
        <pc:spChg chg="del">
          <ac:chgData name="Thelma Cohen" userId="b67ece850c80ab14" providerId="LiveId" clId="{15C16E06-4E4C-46DD-8F47-58F6864F25CE}" dt="2025-05-11T12:44:04.826" v="13" actId="478"/>
          <ac:spMkLst>
            <pc:docMk/>
            <pc:sldMk cId="550833938" sldId="578"/>
            <ac:spMk id="4" creationId="{C7BBEE61-AEB6-96D1-C149-2DA7948AEC3A}"/>
          </ac:spMkLst>
        </pc:spChg>
      </pc:sldChg>
      <pc:sldChg chg="del">
        <pc:chgData name="Thelma Cohen" userId="b67ece850c80ab14" providerId="LiveId" clId="{15C16E06-4E4C-46DD-8F47-58F6864F25CE}" dt="2025-05-11T12:48:22.349" v="61" actId="47"/>
        <pc:sldMkLst>
          <pc:docMk/>
          <pc:sldMk cId="4128350995" sldId="584"/>
        </pc:sldMkLst>
      </pc:sldChg>
      <pc:sldChg chg="addSp delSp modSp add mod">
        <pc:chgData name="Thelma Cohen" userId="b67ece850c80ab14" providerId="LiveId" clId="{15C16E06-4E4C-46DD-8F47-58F6864F25CE}" dt="2025-05-11T12:42:48.448" v="7" actId="1076"/>
        <pc:sldMkLst>
          <pc:docMk/>
          <pc:sldMk cId="1392961147" sldId="585"/>
        </pc:sldMkLst>
        <pc:spChg chg="del">
          <ac:chgData name="Thelma Cohen" userId="b67ece850c80ab14" providerId="LiveId" clId="{15C16E06-4E4C-46DD-8F47-58F6864F25CE}" dt="2025-05-11T12:42:35.947" v="2" actId="478"/>
          <ac:spMkLst>
            <pc:docMk/>
            <pc:sldMk cId="1392961147" sldId="585"/>
            <ac:spMk id="3" creationId="{D047A244-B272-AF16-199D-0ABB84825E1A}"/>
          </ac:spMkLst>
        </pc:spChg>
        <pc:spChg chg="add mod">
          <ac:chgData name="Thelma Cohen" userId="b67ece850c80ab14" providerId="LiveId" clId="{15C16E06-4E4C-46DD-8F47-58F6864F25CE}" dt="2025-05-11T12:42:48.448" v="7" actId="1076"/>
          <ac:spMkLst>
            <pc:docMk/>
            <pc:sldMk cId="1392961147" sldId="585"/>
            <ac:spMk id="4" creationId="{C688E93D-7D35-0D32-37F6-2B334D3889C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2406EF-6ECE-34C3-EFFE-4DC0D8081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2D26A3-93D9-0864-7D26-42BDBF947C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DAD28-9620-459E-B860-F32137711B7A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902CE-5450-52DC-189B-7EEF881E1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5A9E8-2A80-006E-0945-D20DFF3AA4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AB169-8A69-4FB7-AD2D-D776E3297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24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A262-4B3D-4D48-B066-E23C05606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C98C4-313A-4946-B4BE-907435F44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4A2D-DAC6-4C13-BDE7-81276873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0E41-C631-47A3-9141-C6180E6B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5E25-48CD-4E45-B869-26823B3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9B67-C87E-4262-81C4-0D386A10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72E2-327E-43CA-8039-B6208501A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246E7-331D-4F2A-AF8A-FD10A981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0A24-EAF2-4100-B756-7852DBED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81190-3E2E-4743-9B18-3FF8C775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C3978-E171-4938-ACE8-1DEF6859B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B74E-38F2-4DE0-8B41-E8BB5601F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08E5-57B5-4B0B-B1C5-B23531A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9948-D8B6-4CF1-9DB6-A6D9673B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910A-7906-4531-8439-F9612FBE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8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3895-374A-4545-A0B9-EA5CCBDE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63BB-8014-4B83-9851-F9AC8854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6110-7BD4-4CD4-8810-810AE68A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C20B2-765E-4749-BED7-30381C2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F78D-4930-4A44-9802-4B13D68B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0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9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801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9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3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7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5654-7401-41C1-A3B0-9FF2C913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A749-17B1-40E1-A31B-20506472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AA42-E290-4C7A-A6F1-C7BD3051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8AD5E-F395-4975-8778-73E238AA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D567-3B24-4DE8-85A0-41931D65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9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574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5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3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97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65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2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82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08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7041-23D0-44C5-9CB1-EB1F8269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7AA8-E98D-4E0E-98B8-7989191FE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4955E-6A62-4435-B5B8-F6EA53226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F4BD6-3372-45D6-9D3B-305C1033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4D8DE-BE93-436F-8D5D-2ECCC9F6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B0B15-7DAE-4544-BE18-7C15BAB1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4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8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634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0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907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5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7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5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498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92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3933-5AC5-4873-B2C7-5AB021AA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DE3C-0A7E-49CA-8DF6-D7841987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AB19-ECDC-434C-863F-4A309F6C3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4D6E7-76AA-4BF2-9DF1-091B4B867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FAA68-D950-4349-B243-B3EFFC2B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C39D6-C513-41C4-8DDD-8FD98070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23938-76C2-4F2D-9756-F53FADB3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EFD04-1F04-42C4-AA6D-BD25F7BD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23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255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376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60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53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945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253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117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65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51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9689-3B2B-4824-90D1-455F75D0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D726-6EF3-47E2-92E8-F16F7413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195A4-5606-45A2-A527-14065F0B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0EAA8-4458-43E2-933D-E0F4EDFA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14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285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85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667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199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17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5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871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303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95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85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FEF7C-7A43-40F7-BC66-B59261B8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99C85-06F4-4C3B-B002-9FB22E96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9C42-2265-4749-BA0D-BA571ACE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3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600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303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696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305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27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0176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73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62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162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5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2008-0B41-4FC3-84A2-F662C7C2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35A8-AD40-4F52-AF6A-97580556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67B5-2D41-4023-B867-8D677E8C1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A13CC-929F-45E3-B4BB-BC4875C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D339-7934-49FC-A0A0-34AC86BE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E1D7-5D4C-4A87-B264-8BA808D2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07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29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223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9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9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51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225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2480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65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2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CC1E-62AB-4512-9FC2-8CE2A8F5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4EAE-A22B-42DF-ADBC-B1446F1BF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A3143-0AFF-45A4-BCCA-785E52FC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F22DC-3597-4559-9EF0-26AE17EA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83796-CD8A-492B-8131-4FEAE75C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F97B3-01FB-4792-B89D-F455EB64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22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680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56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3895-374A-4545-A0B9-EA5CCBDE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63BB-8014-4B83-9851-F9AC8854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6110-7BD4-4CD4-8810-810AE68A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C20B2-765E-4749-BED7-30381C2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F78D-4930-4A44-9802-4B13D68B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8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image" Target="../media/image11.jp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7BEB0-E877-4195-8E6A-F1ADC4D1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84188-DD8E-46C1-8391-94FD5ADF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E014-9B0C-471B-B88D-611A8DB1F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80F8B-4FAC-4532-A71E-10B16C44B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DBF4-BAA9-452C-A6BD-DBC5E1032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11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6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0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  <p:sldLayoutId id="21474842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nrise-mountains-nature-orange-sky-1132614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nrise-mountains-nature-orange-sky-1132614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oir-joyfull-gospel-cheering-305352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B9B4B-87EE-C0D8-625B-6AF2C82F09BD}"/>
              </a:ext>
            </a:extLst>
          </p:cNvPr>
          <p:cNvSpPr txBox="1"/>
          <p:nvPr/>
        </p:nvSpPr>
        <p:spPr>
          <a:xfrm>
            <a:off x="8729330" y="5365775"/>
            <a:ext cx="3551274" cy="14922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i="1" dirty="0">
                <a:ln/>
                <a:latin typeface="Harrington" panose="04040505050A02020702" pitchFamily="82" charset="0"/>
              </a:rPr>
              <a:t>2025</a:t>
            </a:r>
            <a:endParaRPr lang="en-GB" sz="8800" b="1" i="1" dirty="0">
              <a:ln/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DB73-19E7-4C30-BB3C-E6C6CF0C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972" y="2246440"/>
            <a:ext cx="6751320" cy="19841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80256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1F3917-4771-415F-8098-E3A2EB4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67" y="988828"/>
            <a:ext cx="11796666" cy="50588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Affirmation </a:t>
            </a:r>
            <a:b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b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  <a:b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bg2"/>
                </a:solidFill>
                <a:cs typeface="Calibri" panose="020F0502020204030204" pitchFamily="34" charset="0"/>
              </a:rPr>
              <a:t>“The Apostles’ Creed”</a:t>
            </a:r>
          </a:p>
        </p:txBody>
      </p:sp>
    </p:spTree>
    <p:extLst>
      <p:ext uri="{BB962C8B-B14F-4D97-AF65-F5344CB8AC3E}">
        <p14:creationId xmlns:p14="http://schemas.microsoft.com/office/powerpoint/2010/main" val="223192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918F-0ED2-402C-83EC-4DEA268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319" y="2314308"/>
            <a:ext cx="9505361" cy="400143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I believe in God the Father Almighty. The maker of heaven and earth;</a:t>
            </a:r>
          </a:p>
        </p:txBody>
      </p:sp>
    </p:spTree>
    <p:extLst>
      <p:ext uri="{BB962C8B-B14F-4D97-AF65-F5344CB8AC3E}">
        <p14:creationId xmlns:p14="http://schemas.microsoft.com/office/powerpoint/2010/main" val="208778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CE0B43-617D-43A2-B482-B099CAA3A222}"/>
              </a:ext>
            </a:extLst>
          </p:cNvPr>
          <p:cNvSpPr/>
          <p:nvPr/>
        </p:nvSpPr>
        <p:spPr>
          <a:xfrm>
            <a:off x="1959446" y="2520537"/>
            <a:ext cx="8974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and in Jesus Christ his only Son our Lord: who was conceived by the Holy Spirit, born of the Virgin Mary,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609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E09C-9B75-42F3-A354-36070E23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301" y="2505283"/>
            <a:ext cx="8463403" cy="315123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suffered under Pontius Pilate, was crucified, dead, and buried;</a:t>
            </a:r>
          </a:p>
        </p:txBody>
      </p:sp>
    </p:spTree>
    <p:extLst>
      <p:ext uri="{BB962C8B-B14F-4D97-AF65-F5344CB8AC3E}">
        <p14:creationId xmlns:p14="http://schemas.microsoft.com/office/powerpoint/2010/main" val="221550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B5C6E-5579-4A89-83DB-CC01041F61C1}"/>
              </a:ext>
            </a:extLst>
          </p:cNvPr>
          <p:cNvSpPr/>
          <p:nvPr/>
        </p:nvSpPr>
        <p:spPr>
          <a:xfrm>
            <a:off x="2640272" y="3090097"/>
            <a:ext cx="7514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the third day he rose from the dead; he ascended into heaven,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7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D0FA-B374-4BAE-A9E0-451FD883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56" y="2232837"/>
            <a:ext cx="9075858" cy="424222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and sitteth at the right hand of God the Father Almighty; from thence he shall come to judge the quick and the dead.</a:t>
            </a:r>
          </a:p>
        </p:txBody>
      </p:sp>
    </p:spTree>
    <p:extLst>
      <p:ext uri="{BB962C8B-B14F-4D97-AF65-F5344CB8AC3E}">
        <p14:creationId xmlns:p14="http://schemas.microsoft.com/office/powerpoint/2010/main" val="149004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A416-51FB-4D21-AFDA-4D98B419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90" y="2254101"/>
            <a:ext cx="8574071" cy="3657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I believe in the Holy Spirit, the Holy catholic** church, the communion of saints, the forgiveness of sins,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0B10D-9751-0D70-845C-87BFD60C56AB}"/>
              </a:ext>
            </a:extLst>
          </p:cNvPr>
          <p:cNvSpPr txBox="1"/>
          <p:nvPr/>
        </p:nvSpPr>
        <p:spPr>
          <a:xfrm>
            <a:off x="7241249" y="6018029"/>
            <a:ext cx="478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**</a:t>
            </a:r>
            <a:r>
              <a:rPr lang="en-US" sz="2800" b="1" dirty="0">
                <a:solidFill>
                  <a:schemeClr val="bg1"/>
                </a:solidFill>
              </a:rPr>
              <a:t>Church Universal</a:t>
            </a:r>
          </a:p>
        </p:txBody>
      </p:sp>
    </p:spTree>
    <p:extLst>
      <p:ext uri="{BB962C8B-B14F-4D97-AF65-F5344CB8AC3E}">
        <p14:creationId xmlns:p14="http://schemas.microsoft.com/office/powerpoint/2010/main" val="1701461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273A5D-9BB5-4F59-A661-C5EDF3BD18EC}"/>
              </a:ext>
            </a:extLst>
          </p:cNvPr>
          <p:cNvSpPr/>
          <p:nvPr/>
        </p:nvSpPr>
        <p:spPr>
          <a:xfrm>
            <a:off x="2376346" y="2759785"/>
            <a:ext cx="8466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the resurrection of the body, and the life everlasting. Amen.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110C24B2-78DE-4ABC-911B-8D0B56A81F90}"/>
              </a:ext>
            </a:extLst>
          </p:cNvPr>
          <p:cNvSpPr/>
          <p:nvPr/>
        </p:nvSpPr>
        <p:spPr>
          <a:xfrm>
            <a:off x="1655134" y="1964148"/>
            <a:ext cx="9429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/>
              <a:t>Glory be to the Father, and to the Son and to the Holy Ghost,</a:t>
            </a:r>
            <a:endParaRPr lang="en-US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BF9D7-31C6-7D41-0082-213471565294}"/>
              </a:ext>
            </a:extLst>
          </p:cNvPr>
          <p:cNvSpPr txBox="1"/>
          <p:nvPr/>
        </p:nvSpPr>
        <p:spPr>
          <a:xfrm>
            <a:off x="380244" y="363833"/>
            <a:ext cx="409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Gloria Patri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10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D3CA86-889F-4862-B832-46452BF1E45C}"/>
              </a:ext>
            </a:extLst>
          </p:cNvPr>
          <p:cNvSpPr txBox="1"/>
          <p:nvPr/>
        </p:nvSpPr>
        <p:spPr>
          <a:xfrm>
            <a:off x="604416" y="1169323"/>
            <a:ext cx="7008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Constantia" panose="02030602050306030303" pitchFamily="18" charset="0"/>
              </a:rPr>
              <a:t>Processional</a:t>
            </a:r>
          </a:p>
        </p:txBody>
      </p:sp>
    </p:spTree>
    <p:extLst>
      <p:ext uri="{BB962C8B-B14F-4D97-AF65-F5344CB8AC3E}">
        <p14:creationId xmlns:p14="http://schemas.microsoft.com/office/powerpoint/2010/main" val="148735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15671-57C5-4D95-9353-F88FADC63E6D}"/>
              </a:ext>
            </a:extLst>
          </p:cNvPr>
          <p:cNvSpPr/>
          <p:nvPr/>
        </p:nvSpPr>
        <p:spPr>
          <a:xfrm>
            <a:off x="317205" y="1619284"/>
            <a:ext cx="115575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as it was in the beginning, is now, and ever shall be, world with-out end.  </a:t>
            </a:r>
          </a:p>
          <a:p>
            <a:r>
              <a:rPr lang="en-US" sz="6600" b="1" dirty="0"/>
              <a:t>A-men.  A-men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39070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B0A8-9D4F-4DF8-A277-66EE957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83" y="383601"/>
            <a:ext cx="11600329" cy="614521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Offering </a:t>
            </a:r>
            <a:br>
              <a:rPr 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(It’s Giving Time 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(Hymnal #95)</a:t>
            </a:r>
            <a:br>
              <a:rPr lang="en-US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“Praise God, from whom all blessings flow; praise him, all creatures here below; praise him above, ye heavenly host; praise Father Son, and Holy Ghost, Amen”</a:t>
            </a:r>
            <a:endParaRPr lang="en-US" sz="6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91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D61F9-EA9D-6929-961C-BD60E7DF4B30}"/>
              </a:ext>
            </a:extLst>
          </p:cNvPr>
          <p:cNvSpPr txBox="1"/>
          <p:nvPr/>
        </p:nvSpPr>
        <p:spPr>
          <a:xfrm>
            <a:off x="221942" y="659219"/>
            <a:ext cx="1173259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*The Dedication of Tithes and Offering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UMH #588</a:t>
            </a: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“All things come of thee, O Lord, and of thine own have we given thee.” AMEN!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1081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89B0-4903-AE10-1E0A-D4ED4036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66" y="5752493"/>
            <a:ext cx="9865660" cy="10130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Parish Notices/Recognition of Visitors</a:t>
            </a:r>
          </a:p>
        </p:txBody>
      </p:sp>
    </p:spTree>
    <p:extLst>
      <p:ext uri="{BB962C8B-B14F-4D97-AF65-F5344CB8AC3E}">
        <p14:creationId xmlns:p14="http://schemas.microsoft.com/office/powerpoint/2010/main" val="192579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A854-A5AA-FA3C-7637-211F0399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15" y="1381991"/>
            <a:ext cx="10596795" cy="3770988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algn="ctr"/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Selection</a:t>
            </a: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Wesley’s </a:t>
            </a: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Male Ensemble</a:t>
            </a:r>
            <a:endParaRPr lang="en-US" sz="9600" b="1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9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1409-01DA-43E2-8E15-0180ABBC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19" y="3758804"/>
            <a:ext cx="10396882" cy="1151965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Bradley Hand ITC" panose="03070402050302030203" pitchFamily="66" charset="0"/>
              </a:rPr>
              <a:t>WE Listen for God’s Word</a:t>
            </a:r>
            <a:endParaRPr lang="en-US" sz="72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57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B2A5EE-919E-4579-9C54-4629356C766E}"/>
              </a:ext>
            </a:extLst>
          </p:cNvPr>
          <p:cNvSpPr txBox="1">
            <a:spLocks/>
          </p:cNvSpPr>
          <p:nvPr/>
        </p:nvSpPr>
        <p:spPr>
          <a:xfrm>
            <a:off x="209907" y="4762415"/>
            <a:ext cx="11772183" cy="195797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effectLst/>
              </a:rPr>
              <a:t>Leader: </a:t>
            </a:r>
            <a:r>
              <a:rPr lang="en-US" sz="3600" dirty="0">
                <a:solidFill>
                  <a:schemeClr val="bg1"/>
                </a:solidFill>
                <a:effectLst/>
              </a:rPr>
              <a:t>The Word of God for the people of God. </a:t>
            </a:r>
          </a:p>
          <a:p>
            <a:r>
              <a:rPr lang="en-US" sz="3600" b="1" dirty="0">
                <a:solidFill>
                  <a:schemeClr val="bg1"/>
                </a:solidFill>
                <a:effectLst/>
              </a:rPr>
              <a:t>People:  Thanks be to God.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3577E6-578E-DD48-847C-05AC316E288D}"/>
              </a:ext>
            </a:extLst>
          </p:cNvPr>
          <p:cNvSpPr txBox="1">
            <a:spLocks/>
          </p:cNvSpPr>
          <p:nvPr/>
        </p:nvSpPr>
        <p:spPr>
          <a:xfrm>
            <a:off x="209907" y="137607"/>
            <a:ext cx="11661129" cy="67046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Proclamation and Response/We Listen for God’s Word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1A949-F209-D8CD-8E23-31E6953EB0D3}"/>
              </a:ext>
            </a:extLst>
          </p:cNvPr>
          <p:cNvSpPr txBox="1"/>
          <p:nvPr/>
        </p:nvSpPr>
        <p:spPr>
          <a:xfrm>
            <a:off x="1003404" y="1200195"/>
            <a:ext cx="100741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highlight>
                  <a:srgbClr val="8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23(ESV)</a:t>
            </a:r>
            <a:endParaRPr lang="en-US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effectLst/>
                <a:highlight>
                  <a:srgbClr val="8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Testament: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10: 22-30(ESV)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29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1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642DB6-4EC2-67DD-DF5F-9075A3A08642}"/>
              </a:ext>
            </a:extLst>
          </p:cNvPr>
          <p:cNvSpPr txBox="1"/>
          <p:nvPr/>
        </p:nvSpPr>
        <p:spPr>
          <a:xfrm>
            <a:off x="1836644" y="216771"/>
            <a:ext cx="7832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highlight>
                  <a:srgbClr val="8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Testament: Psalm 23, (ESV)</a:t>
            </a:r>
            <a:endParaRPr lang="en-US" sz="3600" b="1" dirty="0">
              <a:highlight>
                <a:srgbClr val="80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DB8EA-74E0-D1C3-B043-457F6483DCF0}"/>
              </a:ext>
            </a:extLst>
          </p:cNvPr>
          <p:cNvSpPr txBox="1"/>
          <p:nvPr/>
        </p:nvSpPr>
        <p:spPr>
          <a:xfrm>
            <a:off x="425303" y="1008918"/>
            <a:ext cx="115256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The </a:t>
            </a:r>
            <a:r>
              <a:rPr lang="en-US" sz="6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 is my shepherd; I shall not want. </a:t>
            </a:r>
            <a:r>
              <a:rPr lang="en-US" sz="60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He makes me lie down in green pastures. He leads me beside still waters.</a:t>
            </a:r>
            <a:r>
              <a:rPr lang="en-US" sz="6000" b="0" i="0" baseline="30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432139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1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290D1-B393-87E2-07C0-1B4ECAC30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0D11AC-9B7F-7C1B-22B7-347826A634E5}"/>
              </a:ext>
            </a:extLst>
          </p:cNvPr>
          <p:cNvSpPr txBox="1"/>
          <p:nvPr/>
        </p:nvSpPr>
        <p:spPr>
          <a:xfrm>
            <a:off x="1836644" y="216771"/>
            <a:ext cx="7832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highlight>
                  <a:srgbClr val="8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Testament: Psalm 23, (ESV)</a:t>
            </a:r>
            <a:endParaRPr lang="en-US" sz="3600" b="1" dirty="0">
              <a:highlight>
                <a:srgbClr val="8000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8E93D-7D35-0D32-37F6-2B334D3889C3}"/>
              </a:ext>
            </a:extLst>
          </p:cNvPr>
          <p:cNvSpPr txBox="1"/>
          <p:nvPr/>
        </p:nvSpPr>
        <p:spPr>
          <a:xfrm>
            <a:off x="1020726" y="1536174"/>
            <a:ext cx="104092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He restores my soul.</a:t>
            </a:r>
            <a:br>
              <a:rPr lang="en-US" sz="6000" dirty="0"/>
            </a:b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He leads me in paths of righteousness for his name's sake.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392961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1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86767-B897-1A26-BB34-641145951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5FD870-2657-33B9-F262-9C0E45CEFFE3}"/>
              </a:ext>
            </a:extLst>
          </p:cNvPr>
          <p:cNvSpPr txBox="1"/>
          <p:nvPr/>
        </p:nvSpPr>
        <p:spPr>
          <a:xfrm>
            <a:off x="455428" y="531629"/>
            <a:ext cx="112811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Even though I walk through the valley of the shadow of death,</a:t>
            </a:r>
            <a:r>
              <a:rPr lang="en-US" sz="60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I will fear no evil, for you are with me; your rod and your staff, they comfort me.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16905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33640-F997-4B18-B507-439EF6B01E74}"/>
              </a:ext>
            </a:extLst>
          </p:cNvPr>
          <p:cNvSpPr txBox="1"/>
          <p:nvPr/>
        </p:nvSpPr>
        <p:spPr>
          <a:xfrm>
            <a:off x="564967" y="592256"/>
            <a:ext cx="965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Lighting of  Candles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752E3-B4D4-4718-8CE4-399E8FB4B497}"/>
              </a:ext>
            </a:extLst>
          </p:cNvPr>
          <p:cNvSpPr txBox="1"/>
          <p:nvPr/>
        </p:nvSpPr>
        <p:spPr>
          <a:xfrm>
            <a:off x="6772941" y="2834575"/>
            <a:ext cx="4848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Brush Script MT" panose="03060802040406070304" pitchFamily="66" charset="0"/>
              </a:rPr>
              <a:t>Greetings</a:t>
            </a:r>
          </a:p>
        </p:txBody>
      </p:sp>
    </p:spTree>
    <p:extLst>
      <p:ext uri="{BB962C8B-B14F-4D97-AF65-F5344CB8AC3E}">
        <p14:creationId xmlns:p14="http://schemas.microsoft.com/office/powerpoint/2010/main" val="812499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1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54274-9EE9-5650-AD6C-E130DB5E7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19B572-AC44-5424-DCC7-B069C01AF8E8}"/>
              </a:ext>
            </a:extLst>
          </p:cNvPr>
          <p:cNvSpPr txBox="1"/>
          <p:nvPr/>
        </p:nvSpPr>
        <p:spPr>
          <a:xfrm>
            <a:off x="960474" y="765544"/>
            <a:ext cx="102710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You prepare a table before me</a:t>
            </a:r>
            <a:br>
              <a:rPr lang="en-US" sz="6000" dirty="0"/>
            </a:b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in the presence of my enemies;</a:t>
            </a:r>
            <a:br>
              <a:rPr lang="en-US" sz="6000" dirty="0"/>
            </a:b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you anoint my head with oil; my cup overflows.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531698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1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D948A7-0B9A-5702-A9AC-E51BD4297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7DAEC7-3593-0212-51EB-8FB4B3FF067D}"/>
              </a:ext>
            </a:extLst>
          </p:cNvPr>
          <p:cNvSpPr txBox="1"/>
          <p:nvPr/>
        </p:nvSpPr>
        <p:spPr>
          <a:xfrm>
            <a:off x="425302" y="903767"/>
            <a:ext cx="109409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Surely</a:t>
            </a:r>
            <a:r>
              <a:rPr lang="en-US" sz="60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goodness and mercy</a:t>
            </a:r>
            <a:r>
              <a:rPr lang="en-US" sz="60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shall follow me all the days of my life,</a:t>
            </a:r>
            <a:br>
              <a:rPr lang="en-US" sz="6000" dirty="0"/>
            </a:b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and I shall dwell</a:t>
            </a:r>
            <a:r>
              <a:rPr lang="en-US" sz="60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in the house of the </a:t>
            </a:r>
            <a:r>
              <a:rPr lang="en-US" sz="6000" b="0" i="0" cap="small" dirty="0">
                <a:solidFill>
                  <a:srgbClr val="000000"/>
                </a:solidFill>
                <a:effectLst/>
                <a:latin typeface="system-ui"/>
              </a:rPr>
              <a:t>Lord 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  <a:t>forever.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9582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42B1F5-2968-58A9-C486-6534C7E8F2CF}"/>
              </a:ext>
            </a:extLst>
          </p:cNvPr>
          <p:cNvSpPr txBox="1"/>
          <p:nvPr/>
        </p:nvSpPr>
        <p:spPr>
          <a:xfrm>
            <a:off x="1311593" y="189595"/>
            <a:ext cx="101606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29113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10:23-30, (ESV)</a:t>
            </a:r>
            <a:endParaRPr lang="en-US" sz="4800" b="1" dirty="0">
              <a:solidFill>
                <a:srgbClr val="29113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CBB9C-7E50-D0FD-06CB-20E3241A958A}"/>
              </a:ext>
            </a:extLst>
          </p:cNvPr>
          <p:cNvSpPr txBox="1"/>
          <p:nvPr/>
        </p:nvSpPr>
        <p:spPr>
          <a:xfrm>
            <a:off x="414670" y="1020592"/>
            <a:ext cx="114494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and Jesus was walking in the temple, in the colonnade of Solomon. </a:t>
            </a: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So the Jews gathered around him and said to him, “How long will you keep us in suspense? If you are the Christ, tell us plainly.” 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268972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A9003-8106-182C-9563-F05EB42D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66376B-A6CF-9B5A-7104-7813E80774F3}"/>
              </a:ext>
            </a:extLst>
          </p:cNvPr>
          <p:cNvSpPr txBox="1"/>
          <p:nvPr/>
        </p:nvSpPr>
        <p:spPr>
          <a:xfrm>
            <a:off x="306572" y="680484"/>
            <a:ext cx="115788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Jesus answered them, “I told you, and you do not believe. The works that I do in my Father's name bear witness about me, </a:t>
            </a: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but you do not believe because you are not among my sheep. 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50833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20424-5838-BB53-E5CE-79B07CF08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43A3F2-EFFB-1295-DD60-BA4E8F422B3A}"/>
              </a:ext>
            </a:extLst>
          </p:cNvPr>
          <p:cNvSpPr txBox="1"/>
          <p:nvPr/>
        </p:nvSpPr>
        <p:spPr>
          <a:xfrm>
            <a:off x="478465" y="754911"/>
            <a:ext cx="112279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My sheep hear my voice, and I know them, and they follow me. </a:t>
            </a: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I give them eternal life, and they will never perish, and no one will snatch them out of my hand. 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95147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AF329A-64C5-79B5-203D-69CE5AE5A01A}"/>
              </a:ext>
            </a:extLst>
          </p:cNvPr>
          <p:cNvSpPr txBox="1"/>
          <p:nvPr/>
        </p:nvSpPr>
        <p:spPr>
          <a:xfrm>
            <a:off x="859465" y="680483"/>
            <a:ext cx="1047306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My Father, who has given them to me, is greater than all, and no one is able to snatch them out of the Father's hand. </a:t>
            </a: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I and the Father are one.”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596539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99A4-BF31-0024-9BCE-2E61D6816F0F}"/>
              </a:ext>
            </a:extLst>
          </p:cNvPr>
          <p:cNvSpPr txBox="1">
            <a:spLocks/>
          </p:cNvSpPr>
          <p:nvPr/>
        </p:nvSpPr>
        <p:spPr>
          <a:xfrm>
            <a:off x="797602" y="1397756"/>
            <a:ext cx="10596795" cy="3770988"/>
          </a:xfrm>
          <a:prstGeom prst="rect">
            <a:avLst/>
          </a:prstGeom>
        </p:spPr>
        <p:txBody>
          <a:bodyPr vert="horz" lIns="91440" tIns="4572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Selection</a:t>
            </a:r>
            <a:b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Wesley’s 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Male Ensemble</a:t>
            </a:r>
            <a:endParaRPr lang="en-US" sz="11500" b="1" dirty="0">
              <a:solidFill>
                <a:schemeClr val="bg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62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4D2E2-C055-4FBC-BEFD-35DD5848D8D9}"/>
              </a:ext>
            </a:extLst>
          </p:cNvPr>
          <p:cNvSpPr/>
          <p:nvPr/>
        </p:nvSpPr>
        <p:spPr>
          <a:xfrm>
            <a:off x="869613" y="1043085"/>
            <a:ext cx="104527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Aharoni" panose="02010803020104030203" pitchFamily="2" charset="-79"/>
                <a:cs typeface="Aharoni" panose="02010803020104030203" pitchFamily="2" charset="-79"/>
              </a:rPr>
              <a:t>The Message by </a:t>
            </a:r>
          </a:p>
          <a:p>
            <a:pPr algn="ctr"/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6600" b="1" dirty="0">
                <a:latin typeface="Constantia" panose="02030602050306030303" pitchFamily="18" charset="0"/>
                <a:cs typeface="Aharoni" panose="02010803020104030203" pitchFamily="2" charset="-79"/>
              </a:rPr>
              <a:t>Rev. Doris Bright, Pastor</a:t>
            </a:r>
            <a:endParaRPr lang="en-US" sz="6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15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9E0DB1-E8F5-477D-B5E3-D46CA2325BD6}"/>
              </a:ext>
            </a:extLst>
          </p:cNvPr>
          <p:cNvSpPr/>
          <p:nvPr/>
        </p:nvSpPr>
        <p:spPr>
          <a:xfrm>
            <a:off x="645459" y="2028616"/>
            <a:ext cx="1090108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Invitational /</a:t>
            </a:r>
          </a:p>
          <a:p>
            <a:pPr algn="ctr"/>
            <a:r>
              <a:rPr lang="en-US" sz="115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Altar Call</a:t>
            </a:r>
            <a:endParaRPr lang="en-US" sz="96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7689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A08D3C-18F5-4A2B-A13E-1D893A9A5BE0}"/>
              </a:ext>
            </a:extLst>
          </p:cNvPr>
          <p:cNvSpPr txBox="1"/>
          <p:nvPr/>
        </p:nvSpPr>
        <p:spPr>
          <a:xfrm>
            <a:off x="2449499" y="497797"/>
            <a:ext cx="70241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Mother’s Day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7561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9A66-75A4-4ABD-AEA0-875625D71A53}"/>
              </a:ext>
            </a:extLst>
          </p:cNvPr>
          <p:cNvSpPr txBox="1"/>
          <p:nvPr/>
        </p:nvSpPr>
        <p:spPr>
          <a:xfrm>
            <a:off x="242555" y="130232"/>
            <a:ext cx="5552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Call to Worship…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1CE70-94D9-4F60-385D-84999FBFB843}"/>
              </a:ext>
            </a:extLst>
          </p:cNvPr>
          <p:cNvSpPr txBox="1"/>
          <p:nvPr/>
        </p:nvSpPr>
        <p:spPr>
          <a:xfrm>
            <a:off x="471214" y="1053562"/>
            <a:ext cx="1124957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Leader:   The God of day and darkness moves among us </a:t>
            </a:r>
          </a:p>
          <a:p>
            <a:endParaRPr lang="en-US" sz="6000" b="1" dirty="0">
              <a:solidFill>
                <a:srgbClr val="FFFF00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People :</a:t>
            </a:r>
            <a:r>
              <a:rPr lang="en-US" sz="6000" b="1" dirty="0">
                <a:solidFill>
                  <a:srgbClr val="FFFF00"/>
                </a:solidFill>
              </a:rPr>
              <a:t>  We are the people of Living Water. 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67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CF0A1-3B8F-4A0F-81EE-CCAD4D5D5371}"/>
              </a:ext>
            </a:extLst>
          </p:cNvPr>
          <p:cNvSpPr/>
          <p:nvPr/>
        </p:nvSpPr>
        <p:spPr>
          <a:xfrm>
            <a:off x="1268396" y="659670"/>
            <a:ext cx="100218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Times New Roman" panose="02020603050405020304" pitchFamily="18" charset="0"/>
                <a:cs typeface="+mn-cs"/>
              </a:rPr>
              <a:t>Extinguishing of the Candles</a:t>
            </a:r>
          </a:p>
        </p:txBody>
      </p:sp>
    </p:spTree>
    <p:extLst>
      <p:ext uri="{BB962C8B-B14F-4D97-AF65-F5344CB8AC3E}">
        <p14:creationId xmlns:p14="http://schemas.microsoft.com/office/powerpoint/2010/main" val="3039514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723EE4-6C32-DE5D-F486-8F3287629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348E1-8CFE-8C8F-7037-DF774722B9AB}"/>
              </a:ext>
            </a:extLst>
          </p:cNvPr>
          <p:cNvSpPr txBox="1"/>
          <p:nvPr/>
        </p:nvSpPr>
        <p:spPr>
          <a:xfrm>
            <a:off x="1892596" y="1105786"/>
            <a:ext cx="81764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Song of Sending Forth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EA5534-8BF7-8501-9194-93A20B582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083" y="1972721"/>
            <a:ext cx="1332558" cy="1982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BF53BA-4DD8-5F97-4176-ED4687075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81" y="2964144"/>
            <a:ext cx="2772162" cy="1609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537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-16000" r="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29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07CAAE-5BEE-1C8A-C285-1346DBA48C46}"/>
              </a:ext>
            </a:extLst>
          </p:cNvPr>
          <p:cNvSpPr txBox="1"/>
          <p:nvPr/>
        </p:nvSpPr>
        <p:spPr>
          <a:xfrm>
            <a:off x="929865" y="865727"/>
            <a:ext cx="1033226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Leader:   The God of hope and promise lives among us… </a:t>
            </a:r>
          </a:p>
          <a:p>
            <a:endParaRPr lang="en-US" sz="6000" b="1" dirty="0">
              <a:solidFill>
                <a:srgbClr val="FFFF00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People:    </a:t>
            </a:r>
            <a:r>
              <a:rPr lang="en-US" sz="6000" b="1" dirty="0">
                <a:solidFill>
                  <a:srgbClr val="FFFF00"/>
                </a:solidFill>
              </a:rPr>
              <a:t>We are the people of Living Water.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5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8D92E5-D3DB-51C1-0399-D07A31C6C808}"/>
              </a:ext>
            </a:extLst>
          </p:cNvPr>
          <p:cNvSpPr txBox="1"/>
          <p:nvPr/>
        </p:nvSpPr>
        <p:spPr>
          <a:xfrm>
            <a:off x="1021012" y="2038175"/>
            <a:ext cx="103558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Leader:    The God of the lost and lonely calls us name… </a:t>
            </a:r>
          </a:p>
        </p:txBody>
      </p:sp>
    </p:spTree>
    <p:extLst>
      <p:ext uri="{BB962C8B-B14F-4D97-AF65-F5344CB8AC3E}">
        <p14:creationId xmlns:p14="http://schemas.microsoft.com/office/powerpoint/2010/main" val="309126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807249-4151-4557-582E-4163EC53B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7F5146-8E9B-1F59-EE8B-FC8345A009B4}"/>
              </a:ext>
            </a:extLst>
          </p:cNvPr>
          <p:cNvSpPr txBox="1"/>
          <p:nvPr/>
        </p:nvSpPr>
        <p:spPr>
          <a:xfrm>
            <a:off x="834428" y="832105"/>
            <a:ext cx="105231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ALL:     </a:t>
            </a:r>
            <a:r>
              <a:rPr lang="en-US" sz="6000" b="1" dirty="0">
                <a:solidFill>
                  <a:srgbClr val="FFFF00"/>
                </a:solidFill>
              </a:rPr>
              <a:t>We are the people bathed in the Living Water                    of Creation, God’s kin, traveling toward home and a love that will not let us go.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0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F3F0-8E08-4195-BEDB-14B7D110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48" y="734363"/>
            <a:ext cx="11398103" cy="4480190"/>
          </a:xfrm>
        </p:spPr>
        <p:txBody>
          <a:bodyPr vert="horz" lIns="91440" tIns="45720" rIns="91440" bIns="0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“Opening Selection”</a:t>
            </a:r>
            <a:br>
              <a:rPr lang="en-US" sz="6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6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6000" b="1" dirty="0">
                <a:solidFill>
                  <a:srgbClr val="C00000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“I Feel The Spirit”</a:t>
            </a:r>
          </a:p>
        </p:txBody>
      </p:sp>
    </p:spTree>
    <p:extLst>
      <p:ext uri="{BB962C8B-B14F-4D97-AF65-F5344CB8AC3E}">
        <p14:creationId xmlns:p14="http://schemas.microsoft.com/office/powerpoint/2010/main" val="381592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FA58FA-60F5-4056-8CE8-B8243BE5438A}"/>
              </a:ext>
            </a:extLst>
          </p:cNvPr>
          <p:cNvSpPr/>
          <p:nvPr/>
        </p:nvSpPr>
        <p:spPr>
          <a:xfrm>
            <a:off x="2234355" y="2391279"/>
            <a:ext cx="79043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Morning Prayer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5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15061</TotalTime>
  <Words>804</Words>
  <Application>Microsoft Office PowerPoint</Application>
  <PresentationFormat>Widescreen</PresentationFormat>
  <Paragraphs>65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69" baseType="lpstr">
      <vt:lpstr>Adobe Devanagari</vt:lpstr>
      <vt:lpstr>Aharoni</vt:lpstr>
      <vt:lpstr>Arial</vt:lpstr>
      <vt:lpstr>Arial Narrow</vt:lpstr>
      <vt:lpstr>Arial Rounded MT Bold</vt:lpstr>
      <vt:lpstr>Baskerville Old Face</vt:lpstr>
      <vt:lpstr>Bookman Old Style</vt:lpstr>
      <vt:lpstr>Bradley Hand ITC</vt:lpstr>
      <vt:lpstr>Brush Script MT</vt:lpstr>
      <vt:lpstr>Calibri</vt:lpstr>
      <vt:lpstr>Calibri Light</vt:lpstr>
      <vt:lpstr>Calisto MT</vt:lpstr>
      <vt:lpstr>Century Gothic</vt:lpstr>
      <vt:lpstr>Constantia</vt:lpstr>
      <vt:lpstr>Gill Sans MT</vt:lpstr>
      <vt:lpstr>Harrington</vt:lpstr>
      <vt:lpstr>Impact</vt:lpstr>
      <vt:lpstr>system-ui</vt:lpstr>
      <vt:lpstr>Times New Roman</vt:lpstr>
      <vt:lpstr>Wingdings 2</vt:lpstr>
      <vt:lpstr>Wingdings 3</vt:lpstr>
      <vt:lpstr>Office Theme</vt:lpstr>
      <vt:lpstr>Slate</vt:lpstr>
      <vt:lpstr>Slice</vt:lpstr>
      <vt:lpstr>Gallery</vt:lpstr>
      <vt:lpstr>Vapor Trail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“Opening Selection”  “I Feel The Spirit”</vt:lpstr>
      <vt:lpstr>PowerPoint Presentation</vt:lpstr>
      <vt:lpstr>Response</vt:lpstr>
      <vt:lpstr>Affirmation  of  Faith “The Apostles’ Creed”</vt:lpstr>
      <vt:lpstr>I believe in God the Father Almighty. The maker of heaven and earth;</vt:lpstr>
      <vt:lpstr>PowerPoint Presentation</vt:lpstr>
      <vt:lpstr>suffered under Pontius Pilate, was crucified, dead, and buried;</vt:lpstr>
      <vt:lpstr>PowerPoint Presentation</vt:lpstr>
      <vt:lpstr>and sitteth at the right hand of God the Father Almighty; from thence he shall come to judge the quick and the dead.</vt:lpstr>
      <vt:lpstr>I believe in the Holy Spirit, the Holy catholic** church, the communion of saints, the forgiveness of sins, </vt:lpstr>
      <vt:lpstr>PowerPoint Presentation</vt:lpstr>
      <vt:lpstr>PowerPoint Presentation</vt:lpstr>
      <vt:lpstr>PowerPoint Presentation</vt:lpstr>
      <vt:lpstr>The Offering  (It’s Giving Time  (Hymnal #95)  “Praise God, from whom all blessings flow; praise him, all creatures here below; praise him above, ye heavenly host; praise Father Son, and Holy Ghost, Amen”</vt:lpstr>
      <vt:lpstr>PowerPoint Presentation</vt:lpstr>
      <vt:lpstr>Parish Notices/Recognition of Visitors</vt:lpstr>
      <vt:lpstr>Selection  Wesley’s  Male Ensemble</vt:lpstr>
      <vt:lpstr>WE Listen for God’s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L Cohen</dc:creator>
  <cp:lastModifiedBy>Thelma Cohen</cp:lastModifiedBy>
  <cp:revision>117</cp:revision>
  <dcterms:created xsi:type="dcterms:W3CDTF">2019-07-05T15:08:03Z</dcterms:created>
  <dcterms:modified xsi:type="dcterms:W3CDTF">2025-05-11T12:48:33Z</dcterms:modified>
</cp:coreProperties>
</file>