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957" r:id="rId2"/>
    <p:sldMasterId id="2147483970" r:id="rId3"/>
    <p:sldMasterId id="2147484000" r:id="rId4"/>
    <p:sldMasterId id="2147484018" r:id="rId5"/>
  </p:sldMasterIdLst>
  <p:sldIdLst>
    <p:sldId id="429" r:id="rId6"/>
    <p:sldId id="428" r:id="rId7"/>
    <p:sldId id="340" r:id="rId8"/>
    <p:sldId id="311" r:id="rId9"/>
    <p:sldId id="262" r:id="rId10"/>
    <p:sldId id="263" r:id="rId11"/>
    <p:sldId id="266" r:id="rId12"/>
    <p:sldId id="267" r:id="rId13"/>
    <p:sldId id="281" r:id="rId14"/>
    <p:sldId id="286" r:id="rId15"/>
    <p:sldId id="351" r:id="rId16"/>
    <p:sldId id="287" r:id="rId17"/>
    <p:sldId id="352" r:id="rId18"/>
    <p:sldId id="288" r:id="rId19"/>
    <p:sldId id="289" r:id="rId20"/>
    <p:sldId id="353" r:id="rId21"/>
    <p:sldId id="282" r:id="rId22"/>
    <p:sldId id="344" r:id="rId23"/>
    <p:sldId id="338" r:id="rId24"/>
    <p:sldId id="271" r:id="rId25"/>
    <p:sldId id="317" r:id="rId26"/>
    <p:sldId id="384" r:id="rId27"/>
    <p:sldId id="270" r:id="rId28"/>
    <p:sldId id="272" r:id="rId29"/>
    <p:sldId id="276" r:id="rId30"/>
    <p:sldId id="277" r:id="rId31"/>
    <p:sldId id="400" r:id="rId32"/>
    <p:sldId id="27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84" y="6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35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0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063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4A262-4B3D-4D48-B066-E23C05606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CC98C4-313A-4946-B4BE-907435F448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14A2D-DAC6-4C13-BDE7-81276873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90E41-C631-47A3-9141-C6180E6B0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05E25-48CD-4E45-B869-26823B306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0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13895-374A-4545-A0B9-EA5CCBDE8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463BB-8014-4B83-9851-F9AC88549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F6110-7BD4-4CD4-8810-810AE68A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C20B2-765E-4749-BED7-30381C215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5F78D-4930-4A44-9802-4B13D68B9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47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35654-7401-41C1-A3B0-9FF2C9139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9FA749-17B1-40E1-A31B-20506472A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8AA42-E290-4C7A-A6F1-C7BD3051B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8AD5E-F395-4975-8778-73E238AA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8D567-3B24-4DE8-85A0-41931D65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99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97041-23D0-44C5-9CB1-EB1F82693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77AA8-E98D-4E0E-98B8-7989191FE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4955E-6A62-4435-B5B8-F6EA53226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2F4BD6-3372-45D6-9D3B-305C10337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4D8DE-BE93-436F-8D5D-2ECCC9F6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1B0B15-7DAE-4544-BE18-7C15BAB17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24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3933-5AC5-4873-B2C7-5AB021AA3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4DE3C-0A7E-49CA-8DF6-D7841987A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DBAB19-ECDC-434C-863F-4A309F6C3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54D6E7-76AA-4BF2-9DF1-091B4B867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4FAA68-D950-4349-B243-B3EFFC2BE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C39D6-C513-41C4-8DDD-8FD98070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23938-76C2-4F2D-9756-F53FADB3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AEFD04-1F04-42C4-AA6D-BD25F7BD5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62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9689-3B2B-4824-90D1-455F75D01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18D726-6EF3-47E2-92E8-F16F74130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195A4-5606-45A2-A527-14065F0BF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0EAA8-4458-43E2-933D-E0F4EDFA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21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AFEF7C-7A43-40F7-BC66-B59261B8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099C85-06F4-4C3B-B002-9FB22E96B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1A9C42-2265-4749-BA0D-BA571ACE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93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22008-0B41-4FC3-84A2-F662C7C20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135A8-AD40-4F52-AF6A-975805562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B367B5-2D41-4023-B867-8D677E8C1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A13CC-929F-45E3-B4BB-BC4875C4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0D339-7934-49FC-A0A0-34AC86BE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4E1D7-5D4C-4A87-B264-8BA808D2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86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16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CC1E-62AB-4512-9FC2-8CE2A8F5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7D4EAE-A22B-42DF-ADBC-B1446F1BF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A3143-0AFF-45A4-BCCA-785E52FCE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F22DC-3597-4559-9EF0-26AE17EA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83796-CD8A-492B-8131-4FEAE75C1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F97B3-01FB-4792-B89D-F455EB64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22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9B67-C87E-4262-81C4-0D386A10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8972E2-327E-43CA-8039-B6208501AF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4246E7-331D-4F2A-AF8A-FD10A9818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50A24-EAF2-4100-B756-7852DBEDD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81190-3E2E-4743-9B18-3FF8C775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4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3C3978-E171-4938-ACE8-1DEF6859B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4AB74E-38F2-4DE0-8B41-E8BB5601F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08E5-57B5-4B0B-B1C5-B23531AC1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159948-D8B6-4CF1-9DB6-A6D9673BE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4910A-7906-4531-8439-F9612FBEB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12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2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890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44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9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129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862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535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20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94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776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1806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199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801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6592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898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23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9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105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488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413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485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4517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4999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672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8864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50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294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0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916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62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443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19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529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91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513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967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178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484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6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9547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7878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678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95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067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283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451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708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63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734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530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607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834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988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379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051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27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69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50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3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97BEB0-E877-4195-8E6A-F1ADC4D1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84188-DD8E-46C1-8391-94FD5ADFE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1E014-9B0C-471B-B88D-611A8DB1F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80F8B-4FAC-4532-A71E-10B16C44B1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DDBF4-BAA9-452C-A6BD-DBC5E1032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81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  <p:sldLayoutId id="21474839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124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AC550-C712-435B-BD88-063685420A5B}" type="datetimeFigureOut">
              <a:rPr lang="en-US" smtClean="0"/>
              <a:t>09/23/2023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D87A4-1AC7-450E-9BFC-4DDEDFD576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951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CA5445-0F8F-55AA-81D5-D38E619B6DA7}"/>
              </a:ext>
            </a:extLst>
          </p:cNvPr>
          <p:cNvSpPr txBox="1"/>
          <p:nvPr/>
        </p:nvSpPr>
        <p:spPr>
          <a:xfrm>
            <a:off x="709684" y="797510"/>
            <a:ext cx="108691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Garamond" panose="02020404030301010803" pitchFamily="18" charset="0"/>
              </a:rPr>
              <a:t>September 24, 2023</a:t>
            </a:r>
          </a:p>
          <a:p>
            <a:pPr algn="ctr"/>
            <a:endParaRPr lang="en-US" sz="7200" b="1" dirty="0">
              <a:solidFill>
                <a:schemeClr val="bg1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F992B-80EC-444B-AD8E-49D10010A3C1}"/>
              </a:ext>
            </a:extLst>
          </p:cNvPr>
          <p:cNvSpPr txBox="1"/>
          <p:nvPr/>
        </p:nvSpPr>
        <p:spPr>
          <a:xfrm>
            <a:off x="1473959" y="3016156"/>
            <a:ext cx="96626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</a:t>
            </a:r>
          </a:p>
          <a:p>
            <a:pPr algn="ctr"/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and Friends</a:t>
            </a:r>
          </a:p>
        </p:txBody>
      </p:sp>
    </p:spTree>
    <p:extLst>
      <p:ext uri="{BB962C8B-B14F-4D97-AF65-F5344CB8AC3E}">
        <p14:creationId xmlns:p14="http://schemas.microsoft.com/office/powerpoint/2010/main" val="417566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3918F-0ED2-402C-83EC-4DEA2685E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669" y="793852"/>
            <a:ext cx="9505361" cy="5270296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tx1"/>
                </a:solidFill>
              </a:rPr>
              <a:t>I believe in God the Father Almighty. The maker of heaven and earth;</a:t>
            </a:r>
            <a:br>
              <a:rPr lang="en-US" sz="6600" b="1" dirty="0">
                <a:solidFill>
                  <a:schemeClr val="tx1"/>
                </a:solidFill>
              </a:rPr>
            </a:br>
            <a:endParaRPr lang="en-US" sz="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81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CE0B43-617D-43A2-B482-B099CAA3A222}"/>
              </a:ext>
            </a:extLst>
          </p:cNvPr>
          <p:cNvSpPr/>
          <p:nvPr/>
        </p:nvSpPr>
        <p:spPr>
          <a:xfrm>
            <a:off x="1789325" y="1074509"/>
            <a:ext cx="8974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and in Jesus Christ his only Son our Lord: who was conceived by the Holy Spirit, born of the Virgin Mary,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86095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5E09C-9B75-42F3-A354-36070E238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771" y="1091153"/>
            <a:ext cx="8463403" cy="4675694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suffered under Pontius Pilate, was crucified, dead, and buried;</a:t>
            </a:r>
            <a:br>
              <a:rPr lang="en-US" sz="6000" b="1" dirty="0">
                <a:solidFill>
                  <a:schemeClr val="tx1"/>
                </a:solidFill>
              </a:rPr>
            </a:b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0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EB5C6E-5579-4A89-83DB-CC01041F61C1}"/>
              </a:ext>
            </a:extLst>
          </p:cNvPr>
          <p:cNvSpPr/>
          <p:nvPr/>
        </p:nvSpPr>
        <p:spPr>
          <a:xfrm>
            <a:off x="2799760" y="1697232"/>
            <a:ext cx="75148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the third day he rose from the dead; he ascended into heaven,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57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FD0FA-B374-4BAE-A9E0-451FD883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718" y="699351"/>
            <a:ext cx="9075858" cy="5031433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and sitteth at the right hand of God the Father Almighty; from thence he shall come to judge the quick and the dead.</a:t>
            </a:r>
          </a:p>
        </p:txBody>
      </p:sp>
    </p:spTree>
    <p:extLst>
      <p:ext uri="{BB962C8B-B14F-4D97-AF65-F5344CB8AC3E}">
        <p14:creationId xmlns:p14="http://schemas.microsoft.com/office/powerpoint/2010/main" val="149004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A416-51FB-4D21-AFDA-4D98B4196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425" y="340543"/>
            <a:ext cx="8574071" cy="522313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I believe in the Holy Spirit, the Holy catholic** church, the communion of saints, the forgiveness of sins,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0B10D-9751-0D70-845C-87BFD60C56AB}"/>
              </a:ext>
            </a:extLst>
          </p:cNvPr>
          <p:cNvSpPr txBox="1"/>
          <p:nvPr/>
        </p:nvSpPr>
        <p:spPr>
          <a:xfrm>
            <a:off x="7273146" y="5930508"/>
            <a:ext cx="4785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**</a:t>
            </a:r>
            <a:r>
              <a:rPr lang="en-US" sz="3600" b="1" dirty="0"/>
              <a:t>Church Universal</a:t>
            </a:r>
          </a:p>
        </p:txBody>
      </p:sp>
    </p:spTree>
    <p:extLst>
      <p:ext uri="{BB962C8B-B14F-4D97-AF65-F5344CB8AC3E}">
        <p14:creationId xmlns:p14="http://schemas.microsoft.com/office/powerpoint/2010/main" val="1701461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273A5D-9BB5-4F59-A661-C5EDF3BD18EC}"/>
              </a:ext>
            </a:extLst>
          </p:cNvPr>
          <p:cNvSpPr/>
          <p:nvPr/>
        </p:nvSpPr>
        <p:spPr>
          <a:xfrm>
            <a:off x="2450774" y="1675265"/>
            <a:ext cx="84667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/>
              <a:t>the resurrection of the body, and the life everlasting. Amen.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2829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110C24B2-78DE-4ABC-911B-8D0B56A81F90}"/>
              </a:ext>
            </a:extLst>
          </p:cNvPr>
          <p:cNvSpPr/>
          <p:nvPr/>
        </p:nvSpPr>
        <p:spPr>
          <a:xfrm>
            <a:off x="1676400" y="1379358"/>
            <a:ext cx="94297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/>
              <a:t>Glory be to the Father, and to the Son and to the Holy Ghost,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87108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015671-57C5-4D95-9353-F88FADC63E6D}"/>
              </a:ext>
            </a:extLst>
          </p:cNvPr>
          <p:cNvSpPr/>
          <p:nvPr/>
        </p:nvSpPr>
        <p:spPr>
          <a:xfrm>
            <a:off x="1866900" y="545395"/>
            <a:ext cx="908685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/>
              <a:t>as it was in the beginning, is now, and ever shall be, world with-out end.  </a:t>
            </a:r>
          </a:p>
          <a:p>
            <a:r>
              <a:rPr lang="en-US" sz="6600" b="1" dirty="0"/>
              <a:t>A-men.  A-men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939070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6B0A8-9D4F-4DF8-A277-66EE9572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658" y="551212"/>
            <a:ext cx="11600329" cy="5685685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The Offering </a:t>
            </a: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(It’s Giving Time)</a:t>
            </a: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br>
              <a:rPr lang="en-US" sz="6600" b="1" dirty="0">
                <a:solidFill>
                  <a:schemeClr val="bg1"/>
                </a:solidFill>
                <a:latin typeface="Bookman Old Style" panose="02050604050505020204" pitchFamily="18" charset="0"/>
              </a:rPr>
            </a:br>
            <a:r>
              <a:rPr lang="en-US" sz="3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(Offering Baskets will not be passed.  Please leave your tithes and offerings in the back of the Sanctuary when entering or leaving.)</a:t>
            </a:r>
            <a:endParaRPr lang="en-US" sz="6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99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89B0-4903-AE10-1E0A-D4ED4036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494" y="5844988"/>
            <a:ext cx="9865660" cy="1013012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 News &amp; Announcements</a:t>
            </a:r>
          </a:p>
        </p:txBody>
      </p:sp>
    </p:spTree>
    <p:extLst>
      <p:ext uri="{BB962C8B-B14F-4D97-AF65-F5344CB8AC3E}">
        <p14:creationId xmlns:p14="http://schemas.microsoft.com/office/powerpoint/2010/main" val="1925791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A7ED-37A7-442E-94B0-952BF2313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90525"/>
            <a:ext cx="11525250" cy="607695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*The Dedication of Tithes and Offering</a:t>
            </a:r>
            <a:b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UMH # 588</a:t>
            </a:r>
            <a:b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b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5400" b="1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“All things come of thee, O Lord, and of thine own have we given thee.” AMEN!</a:t>
            </a:r>
          </a:p>
        </p:txBody>
      </p:sp>
    </p:spTree>
    <p:extLst>
      <p:ext uri="{BB962C8B-B14F-4D97-AF65-F5344CB8AC3E}">
        <p14:creationId xmlns:p14="http://schemas.microsoft.com/office/powerpoint/2010/main" val="991081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A1409-01DA-43E2-8E15-0180ABBC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719" y="3758804"/>
            <a:ext cx="10396882" cy="1151965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7200" b="1">
                <a:solidFill>
                  <a:schemeClr val="bg1"/>
                </a:solidFill>
                <a:latin typeface="Bradley Hand ITC" panose="03070402050302030203" pitchFamily="66" charset="0"/>
              </a:rPr>
              <a:t>WE Listen for God’s Word</a:t>
            </a:r>
            <a:endParaRPr lang="en-US" sz="7200" b="1" dirty="0">
              <a:solidFill>
                <a:schemeClr val="bg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357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4B2A5EE-919E-4579-9C54-4629356C766E}"/>
              </a:ext>
            </a:extLst>
          </p:cNvPr>
          <p:cNvSpPr txBox="1">
            <a:spLocks/>
          </p:cNvSpPr>
          <p:nvPr/>
        </p:nvSpPr>
        <p:spPr>
          <a:xfrm>
            <a:off x="419817" y="5450541"/>
            <a:ext cx="11352363" cy="128195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Leader: The Word of God for the people of God.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People:  </a:t>
            </a:r>
            <a:r>
              <a:rPr lang="en-US" sz="3600" dirty="0">
                <a:solidFill>
                  <a:schemeClr val="tx1"/>
                </a:solidFill>
              </a:rPr>
              <a:t>Thanks be to God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3577E6-578E-DD48-847C-05AC316E288D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0" cy="125505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Proclamation and Response/We Listen for God’s Word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D1A949-F209-D8CD-8E23-31E6953EB0D3}"/>
              </a:ext>
            </a:extLst>
          </p:cNvPr>
          <p:cNvSpPr txBox="1"/>
          <p:nvPr/>
        </p:nvSpPr>
        <p:spPr>
          <a:xfrm>
            <a:off x="209907" y="2538189"/>
            <a:ext cx="1177218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Old Testament</a:t>
            </a:r>
            <a:endParaRPr lang="en-US" sz="6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Testament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6580295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8488-1E25-4A2B-903E-2AF20C60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303" y="2369073"/>
            <a:ext cx="8222518" cy="21198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3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Selection</a:t>
            </a:r>
            <a:endParaRPr lang="en-US" sz="8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94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E4D2E2-C055-4FBC-BEFD-35DD5848D8D9}"/>
              </a:ext>
            </a:extLst>
          </p:cNvPr>
          <p:cNvSpPr/>
          <p:nvPr/>
        </p:nvSpPr>
        <p:spPr>
          <a:xfrm>
            <a:off x="1507162" y="3113330"/>
            <a:ext cx="91776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The Message by </a:t>
            </a:r>
          </a:p>
          <a:p>
            <a:pPr algn="ctr"/>
            <a:r>
              <a:rPr lang="en-U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Reverend Doris Bright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650115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9E0DB1-E8F5-477D-B5E3-D46CA2325BD6}"/>
              </a:ext>
            </a:extLst>
          </p:cNvPr>
          <p:cNvSpPr/>
          <p:nvPr/>
        </p:nvSpPr>
        <p:spPr>
          <a:xfrm>
            <a:off x="645459" y="2028616"/>
            <a:ext cx="1090108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Invitational /</a:t>
            </a:r>
          </a:p>
          <a:p>
            <a:pPr algn="ctr"/>
            <a:r>
              <a:rPr lang="en-US" sz="8800" b="1" dirty="0">
                <a:solidFill>
                  <a:schemeClr val="bg1"/>
                </a:solidFill>
                <a:latin typeface="Arial Rounded MT Bold" panose="020F07040305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Altar Call</a:t>
            </a:r>
            <a:endParaRPr lang="en-US" sz="8000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37689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29CF0A1-3B8F-4A0F-81EE-CCAD4D5D5371}"/>
              </a:ext>
            </a:extLst>
          </p:cNvPr>
          <p:cNvSpPr/>
          <p:nvPr/>
        </p:nvSpPr>
        <p:spPr>
          <a:xfrm>
            <a:off x="1268396" y="659670"/>
            <a:ext cx="96552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Extinguishing of the Candles</a:t>
            </a:r>
            <a:endParaRPr lang="en-US" sz="6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514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98B8D3-5663-482A-B1D6-EDA1B174D15B}"/>
              </a:ext>
            </a:extLst>
          </p:cNvPr>
          <p:cNvSpPr txBox="1"/>
          <p:nvPr/>
        </p:nvSpPr>
        <p:spPr>
          <a:xfrm>
            <a:off x="862643" y="2656936"/>
            <a:ext cx="102223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AR CENA" panose="02000000000000000000" pitchFamily="2" charset="0"/>
              </a:rPr>
              <a:t>Song of </a:t>
            </a:r>
          </a:p>
          <a:p>
            <a:pPr algn="ctr"/>
            <a:r>
              <a:rPr lang="en-US" sz="9600" b="1" dirty="0">
                <a:solidFill>
                  <a:schemeClr val="accent6">
                    <a:lumMod val="50000"/>
                  </a:schemeClr>
                </a:solidFill>
                <a:latin typeface="AR CENA" panose="02000000000000000000" pitchFamily="2" charset="0"/>
              </a:rPr>
              <a:t>Sending Forth</a:t>
            </a:r>
          </a:p>
        </p:txBody>
      </p:sp>
    </p:spTree>
    <p:extLst>
      <p:ext uri="{BB962C8B-B14F-4D97-AF65-F5344CB8AC3E}">
        <p14:creationId xmlns:p14="http://schemas.microsoft.com/office/powerpoint/2010/main" val="2163506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21C81A-435A-42B7-A56E-8D3A575A39AA}"/>
              </a:ext>
            </a:extLst>
          </p:cNvPr>
          <p:cNvSpPr/>
          <p:nvPr/>
        </p:nvSpPr>
        <p:spPr>
          <a:xfrm>
            <a:off x="1529686" y="2624405"/>
            <a:ext cx="9132628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Benediction</a:t>
            </a:r>
            <a:endParaRPr lang="en-US" sz="13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29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AD3CA86-889F-4862-B832-46452BF1E45C}"/>
              </a:ext>
            </a:extLst>
          </p:cNvPr>
          <p:cNvSpPr txBox="1"/>
          <p:nvPr/>
        </p:nvSpPr>
        <p:spPr>
          <a:xfrm>
            <a:off x="466193" y="658959"/>
            <a:ext cx="7739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</a:rPr>
              <a:t>Processional…</a:t>
            </a:r>
          </a:p>
        </p:txBody>
      </p:sp>
    </p:spTree>
    <p:extLst>
      <p:ext uri="{BB962C8B-B14F-4D97-AF65-F5344CB8AC3E}">
        <p14:creationId xmlns:p14="http://schemas.microsoft.com/office/powerpoint/2010/main" val="148735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4C33640-F997-4B18-B507-439EF6B01E74}"/>
              </a:ext>
            </a:extLst>
          </p:cNvPr>
          <p:cNvSpPr txBox="1"/>
          <p:nvPr/>
        </p:nvSpPr>
        <p:spPr>
          <a:xfrm>
            <a:off x="1511264" y="719846"/>
            <a:ext cx="9654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Lighting of  Candles  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1752E3-B4D4-4718-8CE4-399E8FB4B497}"/>
              </a:ext>
            </a:extLst>
          </p:cNvPr>
          <p:cNvSpPr txBox="1"/>
          <p:nvPr/>
        </p:nvSpPr>
        <p:spPr>
          <a:xfrm>
            <a:off x="3628422" y="4927734"/>
            <a:ext cx="541972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chemeClr val="bg1"/>
                </a:solidFill>
                <a:latin typeface="Brush Script MT" panose="03060802040406070304" pitchFamily="66" charset="0"/>
              </a:rPr>
              <a:t>Greetings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DD68C-6EFE-83A4-D25A-70D48B524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143" y="2289506"/>
            <a:ext cx="2289713" cy="2917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249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919A66-75A4-4ABD-AEA0-875625D71A53}"/>
              </a:ext>
            </a:extLst>
          </p:cNvPr>
          <p:cNvSpPr txBox="1"/>
          <p:nvPr/>
        </p:nvSpPr>
        <p:spPr>
          <a:xfrm>
            <a:off x="1810603" y="2208621"/>
            <a:ext cx="8570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Call to Worship</a:t>
            </a:r>
          </a:p>
        </p:txBody>
      </p:sp>
    </p:spTree>
    <p:extLst>
      <p:ext uri="{BB962C8B-B14F-4D97-AF65-F5344CB8AC3E}">
        <p14:creationId xmlns:p14="http://schemas.microsoft.com/office/powerpoint/2010/main" val="3028967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1" name="Straight Connector 10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C19E4D56-5E62-4549-BCC4-A82368B2A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49502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3F3F0-8E08-4195-BEDB-14B7D110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666" y="834468"/>
            <a:ext cx="6303455" cy="4127545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80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Opening </a:t>
            </a:r>
            <a:br>
              <a:rPr lang="en-US" sz="80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</a:br>
            <a:r>
              <a:rPr lang="en-US" sz="8000" b="1" dirty="0">
                <a:latin typeface="Arial Rounded MT Bold" panose="020F0704030504030204" pitchFamily="34" charset="0"/>
                <a:cs typeface="Calibri Light" panose="020F0302020204030204" pitchFamily="34" charset="0"/>
              </a:rPr>
              <a:t>Selection</a:t>
            </a: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57020A0F-03ED-4D33-B5E8-1BE6A6BB9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4950269"/>
            <a:ext cx="12191695" cy="190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28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5FA58FA-60F5-4056-8CE8-B8243BE5438A}"/>
              </a:ext>
            </a:extLst>
          </p:cNvPr>
          <p:cNvSpPr/>
          <p:nvPr/>
        </p:nvSpPr>
        <p:spPr>
          <a:xfrm>
            <a:off x="1293962" y="2997860"/>
            <a:ext cx="98944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Morning Prayer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950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DB73-19E7-4C30-BB3C-E6C6CF0CC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972" y="2246440"/>
            <a:ext cx="6751320" cy="19841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15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1802560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1F3917-4771-415F-8098-E3A2EB40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599" y="985690"/>
            <a:ext cx="9154801" cy="454371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Affirmation </a:t>
            </a:r>
            <a:br>
              <a:rPr lang="en-U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br>
              <a:rPr lang="en-U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8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</a:t>
            </a:r>
          </a:p>
        </p:txBody>
      </p:sp>
    </p:spTree>
    <p:extLst>
      <p:ext uri="{BB962C8B-B14F-4D97-AF65-F5344CB8AC3E}">
        <p14:creationId xmlns:p14="http://schemas.microsoft.com/office/powerpoint/2010/main" val="2231925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4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1521</TotalTime>
  <Words>327</Words>
  <Application>Microsoft Office PowerPoint</Application>
  <PresentationFormat>Widescreen</PresentationFormat>
  <Paragraphs>40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52" baseType="lpstr">
      <vt:lpstr>Adobe Devanagari</vt:lpstr>
      <vt:lpstr>Aharoni</vt:lpstr>
      <vt:lpstr>AR CENA</vt:lpstr>
      <vt:lpstr>Arial</vt:lpstr>
      <vt:lpstr>Arial Rounded MT Bold</vt:lpstr>
      <vt:lpstr>Bahnschrift Light</vt:lpstr>
      <vt:lpstr>Bookman Old Style</vt:lpstr>
      <vt:lpstr>Bradley Hand ITC</vt:lpstr>
      <vt:lpstr>Brush Script MT</vt:lpstr>
      <vt:lpstr>Calibri</vt:lpstr>
      <vt:lpstr>Calibri Light</vt:lpstr>
      <vt:lpstr>Calisto MT</vt:lpstr>
      <vt:lpstr>Century Gothic</vt:lpstr>
      <vt:lpstr>Garamond</vt:lpstr>
      <vt:lpstr>Gill Sans MT</vt:lpstr>
      <vt:lpstr>Times New Roman</vt:lpstr>
      <vt:lpstr>Trebuchet MS</vt:lpstr>
      <vt:lpstr>Wingdings 2</vt:lpstr>
      <vt:lpstr>Wingdings 3</vt:lpstr>
      <vt:lpstr>Gallery</vt:lpstr>
      <vt:lpstr>Office Theme</vt:lpstr>
      <vt:lpstr>Slate</vt:lpstr>
      <vt:lpstr>Ion Boardroom</vt:lpstr>
      <vt:lpstr>Berlin</vt:lpstr>
      <vt:lpstr>PowerPoint Presentation</vt:lpstr>
      <vt:lpstr>Church News &amp; Announcements</vt:lpstr>
      <vt:lpstr>PowerPoint Presentation</vt:lpstr>
      <vt:lpstr>PowerPoint Presentation</vt:lpstr>
      <vt:lpstr>PowerPoint Presentation</vt:lpstr>
      <vt:lpstr>Opening  Selection</vt:lpstr>
      <vt:lpstr>PowerPoint Presentation</vt:lpstr>
      <vt:lpstr>Response</vt:lpstr>
      <vt:lpstr>Affirmation  of  Faith</vt:lpstr>
      <vt:lpstr>I believe in God the Father Almighty. The maker of heaven and earth; </vt:lpstr>
      <vt:lpstr>PowerPoint Presentation</vt:lpstr>
      <vt:lpstr>suffered under Pontius Pilate, was crucified, dead, and buried; </vt:lpstr>
      <vt:lpstr>PowerPoint Presentation</vt:lpstr>
      <vt:lpstr>and sitteth at the right hand of God the Father Almighty; from thence he shall come to judge the quick and the dead.</vt:lpstr>
      <vt:lpstr>I believe in the Holy Spirit, the Holy catholic** church, the communion of saints, the forgiveness of sins, </vt:lpstr>
      <vt:lpstr>PowerPoint Presentation</vt:lpstr>
      <vt:lpstr>PowerPoint Presentation</vt:lpstr>
      <vt:lpstr>PowerPoint Presentation</vt:lpstr>
      <vt:lpstr>The Offering  (It’s Giving Time)  (Offering Baskets will not be passed.  Please leave your tithes and offerings in the back of the Sanctuary when entering or leaving.)</vt:lpstr>
      <vt:lpstr>*The Dedication of Tithes and Offering UMH # 588  “All things come of thee, O Lord, and of thine own have we given thee.” AMEN!</vt:lpstr>
      <vt:lpstr>WE Listen for God’s Word</vt:lpstr>
      <vt:lpstr>PowerPoint Presentation</vt:lpstr>
      <vt:lpstr>Selection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 L Cohen</dc:creator>
  <cp:lastModifiedBy>Thelma Cohen</cp:lastModifiedBy>
  <cp:revision>88</cp:revision>
  <dcterms:created xsi:type="dcterms:W3CDTF">2019-07-05T15:08:03Z</dcterms:created>
  <dcterms:modified xsi:type="dcterms:W3CDTF">2023-09-24T00:42:30Z</dcterms:modified>
</cp:coreProperties>
</file>