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  <p:sldMasterId id="2147483970" r:id="rId2"/>
  </p:sldMasterIdLst>
  <p:sldIdLst>
    <p:sldId id="429" r:id="rId3"/>
    <p:sldId id="340" r:id="rId4"/>
    <p:sldId id="311" r:id="rId5"/>
    <p:sldId id="489" r:id="rId6"/>
    <p:sldId id="262" r:id="rId7"/>
    <p:sldId id="476" r:id="rId8"/>
    <p:sldId id="477" r:id="rId9"/>
    <p:sldId id="478" r:id="rId10"/>
    <p:sldId id="263" r:id="rId11"/>
    <p:sldId id="485" r:id="rId12"/>
    <p:sldId id="488" r:id="rId13"/>
    <p:sldId id="486" r:id="rId14"/>
    <p:sldId id="492" r:id="rId15"/>
    <p:sldId id="487" r:id="rId16"/>
    <p:sldId id="493" r:id="rId17"/>
    <p:sldId id="266" r:id="rId18"/>
    <p:sldId id="267" r:id="rId19"/>
    <p:sldId id="281" r:id="rId20"/>
    <p:sldId id="286" r:id="rId21"/>
    <p:sldId id="351" r:id="rId22"/>
    <p:sldId id="287" r:id="rId23"/>
    <p:sldId id="352" r:id="rId24"/>
    <p:sldId id="288" r:id="rId25"/>
    <p:sldId id="289" r:id="rId26"/>
    <p:sldId id="353" r:id="rId27"/>
    <p:sldId id="282" r:id="rId28"/>
    <p:sldId id="344" r:id="rId29"/>
    <p:sldId id="494" r:id="rId30"/>
    <p:sldId id="338" r:id="rId31"/>
    <p:sldId id="271" r:id="rId32"/>
    <p:sldId id="428" r:id="rId33"/>
    <p:sldId id="317" r:id="rId34"/>
    <p:sldId id="384" r:id="rId35"/>
    <p:sldId id="495" r:id="rId36"/>
    <p:sldId id="496" r:id="rId37"/>
    <p:sldId id="497" r:id="rId38"/>
    <p:sldId id="498" r:id="rId39"/>
    <p:sldId id="499" r:id="rId40"/>
    <p:sldId id="500" r:id="rId41"/>
    <p:sldId id="501" r:id="rId42"/>
    <p:sldId id="504" r:id="rId43"/>
    <p:sldId id="502" r:id="rId44"/>
    <p:sldId id="503" r:id="rId45"/>
    <p:sldId id="270" r:id="rId46"/>
    <p:sldId id="272" r:id="rId47"/>
    <p:sldId id="276" r:id="rId48"/>
    <p:sldId id="505" r:id="rId49"/>
    <p:sldId id="277" r:id="rId50"/>
    <p:sldId id="279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00" autoAdjust="0"/>
    <p:restoredTop sz="94660" autoAdjust="0"/>
  </p:normalViewPr>
  <p:slideViewPr>
    <p:cSldViewPr snapToGrid="0">
      <p:cViewPr varScale="1">
        <p:scale>
          <a:sx n="90" d="100"/>
          <a:sy n="90" d="100"/>
        </p:scale>
        <p:origin x="96" y="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A262-4B3D-4D48-B066-E23C05606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C98C4-313A-4946-B4BE-907435F44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14A2D-DAC6-4C13-BDE7-81276873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90E41-C631-47A3-9141-C6180E6B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05E25-48CD-4E45-B869-26823B30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9B67-C87E-4262-81C4-0D386A10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972E2-327E-43CA-8039-B6208501A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246E7-331D-4F2A-AF8A-FD10A981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50A24-EAF2-4100-B756-7852DBED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81190-3E2E-4743-9B18-3FF8C775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C3978-E171-4938-ACE8-1DEF6859B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AB74E-38F2-4DE0-8B41-E8BB5601F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08E5-57B5-4B0B-B1C5-B23531AC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59948-D8B6-4CF1-9DB6-A6D9673B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4910A-7906-4531-8439-F9612FBE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1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9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44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1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86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2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2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3895-374A-4545-A0B9-EA5CCBDE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463BB-8014-4B83-9851-F9AC88549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F6110-7BD4-4CD4-8810-810AE68A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C20B2-765E-4749-BED7-30381C21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5F78D-4930-4A44-9802-4B13D68B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47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94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76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80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19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6801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9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89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23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97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8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5654-7401-41C1-A3B0-9FF2C913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FA749-17B1-40E1-A31B-20506472A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8AA42-E290-4C7A-A6F1-C7BD3051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8AD5E-F395-4975-8778-73E238AA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8D567-3B24-4DE8-85A0-41931D65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9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7041-23D0-44C5-9CB1-EB1F8269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7AA8-E98D-4E0E-98B8-7989191FE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4955E-6A62-4435-B5B8-F6EA53226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F4BD6-3372-45D6-9D3B-305C1033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4D8DE-BE93-436F-8D5D-2ECCC9F6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B0B15-7DAE-4544-BE18-7C15BAB1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2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3933-5AC5-4873-B2C7-5AB021AA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4DE3C-0A7E-49CA-8DF6-D7841987A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BAB19-ECDC-434C-863F-4A309F6C3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4D6E7-76AA-4BF2-9DF1-091B4B867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FAA68-D950-4349-B243-B3EFFC2BE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C39D6-C513-41C4-8DDD-8FD98070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23938-76C2-4F2D-9756-F53FADB3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AEFD04-1F04-42C4-AA6D-BD25F7BD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6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9689-3B2B-4824-90D1-455F75D0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8D726-6EF3-47E2-92E8-F16F7413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195A4-5606-45A2-A527-14065F0B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0EAA8-4458-43E2-933D-E0F4EDFA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2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FEF7C-7A43-40F7-BC66-B59261B8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99C85-06F4-4C3B-B002-9FB22E96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9C42-2265-4749-BA0D-BA571ACE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9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2008-0B41-4FC3-84A2-F662C7C2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135A8-AD40-4F52-AF6A-97580556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367B5-2D41-4023-B867-8D677E8C1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A13CC-929F-45E3-B4BB-BC4875C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0D339-7934-49FC-A0A0-34AC86BE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4E1D7-5D4C-4A87-B264-8BA808D2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CC1E-62AB-4512-9FC2-8CE2A8F5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D4EAE-A22B-42DF-ADBC-B1446F1BF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A3143-0AFF-45A4-BCCA-785E52FCE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F22DC-3597-4559-9EF0-26AE17EA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83796-CD8A-492B-8131-4FEAE75C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F97B3-01FB-4792-B89D-F455EB64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97BEB0-E877-4195-8E6A-F1ADC4D1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84188-DD8E-46C1-8391-94FD5ADFE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1E014-9B0C-471B-B88D-611A8DB1F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80F8B-4FAC-4532-A71E-10B16C44B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DDBF4-BAA9-452C-A6BD-DBC5E1032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74AC550-C712-435B-BD88-063685420A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98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oir-joyfull-gospel-cheering-305352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oir-joyfull-gospel-cheering-305352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oir-joyfull-gospel-cheering-305352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oir-joyfull-gospel-cheering-305352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oir-joyfull-gospel-cheering-305352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oir-joyfull-gospel-cheering-305352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unrise-mountains-nature-orange-sky-1132614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oir-joyfull-gospel-cheering-305352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C08EB-66BA-59C8-F9D4-1E60536DD183}"/>
              </a:ext>
            </a:extLst>
          </p:cNvPr>
          <p:cNvSpPr txBox="1"/>
          <p:nvPr/>
        </p:nvSpPr>
        <p:spPr>
          <a:xfrm>
            <a:off x="1920915" y="127590"/>
            <a:ext cx="7726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Sunday, January  11,</a:t>
            </a:r>
            <a:endParaRPr lang="en-GB" sz="8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66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7000" b="-4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DA57C4-99F1-24B2-BE8F-3D1D289C0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DE41B6-43AB-F038-CF70-0021E5E0967E}"/>
              </a:ext>
            </a:extLst>
          </p:cNvPr>
          <p:cNvSpPr txBox="1"/>
          <p:nvPr/>
        </p:nvSpPr>
        <p:spPr>
          <a:xfrm>
            <a:off x="138223" y="693992"/>
            <a:ext cx="1165682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1. If the world from you withholds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of its silver and its gold,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And you have to get along with meagre fare,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Just remember, in his Word,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how he feeds the little bird;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Take your burden to the Lord </a:t>
            </a:r>
            <a:b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and leave it there.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7000" b="-4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368F7E-7425-9D63-6E47-6036970A5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F53374-94FF-2A04-EB81-DD40682ED632}"/>
              </a:ext>
            </a:extLst>
          </p:cNvPr>
          <p:cNvSpPr txBox="1"/>
          <p:nvPr/>
        </p:nvSpPr>
        <p:spPr>
          <a:xfrm>
            <a:off x="648585" y="318977"/>
            <a:ext cx="1125987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Refrain: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Leave it there, leave it there.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Take your burden to the Lord and leave it there.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If you trust and never doubt,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he will surely bring you out;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Take your burden to the Lord </a:t>
            </a:r>
            <a:b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and leave it there.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82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7000" b="-4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41AD8C-EE77-69B6-D048-75347B5FA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4F7068-7F85-DFDC-9E32-779479B8832D}"/>
              </a:ext>
            </a:extLst>
          </p:cNvPr>
          <p:cNvSpPr txBox="1"/>
          <p:nvPr/>
        </p:nvSpPr>
        <p:spPr>
          <a:xfrm>
            <a:off x="489098" y="797510"/>
            <a:ext cx="1098343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2. If your body suffers pain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and your health you can't regain,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And your soul is almost sinking in despair,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Jesus knows the pain you feel;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he can save and he can heal;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Take your burden to the Lord </a:t>
            </a:r>
            <a:b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and leave it there.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10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7000" b="-4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48ACC5-8679-A521-C96B-DD399FA95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D95571-5450-439C-0F3C-67E003B8BEDA}"/>
              </a:ext>
            </a:extLst>
          </p:cNvPr>
          <p:cNvSpPr txBox="1"/>
          <p:nvPr/>
        </p:nvSpPr>
        <p:spPr>
          <a:xfrm>
            <a:off x="648585" y="318977"/>
            <a:ext cx="1125987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Refrain: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Leave it there, leave it there.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Take your burden to the Lord and leave it there.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If you trust and never doubt,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he will surely bring you out;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Take your burden to the Lord </a:t>
            </a:r>
            <a:b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and leave it there.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18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7000" b="-4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911829-FEB2-1714-B6EA-CB5FF6825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3D04E9-5916-647F-F4E2-36B9B69F0149}"/>
              </a:ext>
            </a:extLst>
          </p:cNvPr>
          <p:cNvSpPr txBox="1"/>
          <p:nvPr/>
        </p:nvSpPr>
        <p:spPr>
          <a:xfrm>
            <a:off x="540488" y="308345"/>
            <a:ext cx="1111102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4. When your youthful days are gone,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and old age is stealing on,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And your body bends beneath the weight of care,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He will never leave you then;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He'll go with you to the end;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Take your burden to the Lord </a:t>
            </a:r>
            <a:b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and leave it there.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33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7000" b="-4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896F00-8271-B634-AAE7-6D05C55D1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36EF49-121A-33CA-A2B7-1F5E632B1411}"/>
              </a:ext>
            </a:extLst>
          </p:cNvPr>
          <p:cNvSpPr txBox="1"/>
          <p:nvPr/>
        </p:nvSpPr>
        <p:spPr>
          <a:xfrm>
            <a:off x="648585" y="318977"/>
            <a:ext cx="1125987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Refrain: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Leave it there, leave it there.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Take your burden to the Lord and leave it there.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If you trust and never doubt,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he will surely bring you out;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Take your burden to the Lord </a:t>
            </a:r>
            <a:b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</a:br>
            <a:r>
              <a:rPr lang="en-US" sz="4800" b="1" i="0" dirty="0">
                <a:solidFill>
                  <a:schemeClr val="bg1"/>
                </a:solidFill>
                <a:effectLst/>
                <a:latin typeface="NotoSansArabicOnly"/>
              </a:rPr>
              <a:t>and leave it there.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57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FA58FA-60F5-4056-8CE8-B8243BE5438A}"/>
              </a:ext>
            </a:extLst>
          </p:cNvPr>
          <p:cNvSpPr/>
          <p:nvPr/>
        </p:nvSpPr>
        <p:spPr>
          <a:xfrm>
            <a:off x="2234355" y="2391279"/>
            <a:ext cx="79043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Morning Prayer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5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DB73-19E7-4C30-BB3C-E6C6CF0C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441" y="2626242"/>
            <a:ext cx="6751320" cy="1816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1802560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1F3917-4771-415F-8098-E3A2EB40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853" y="2254103"/>
            <a:ext cx="8308380" cy="29239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6700" b="1" dirty="0">
                <a:solidFill>
                  <a:schemeClr val="bg1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  <a:t>A</a:t>
            </a:r>
            <a:r>
              <a:rPr lang="en-US" sz="8800" b="1" dirty="0">
                <a:solidFill>
                  <a:schemeClr val="bg1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  <a:t>ffirmation </a:t>
            </a:r>
            <a:br>
              <a:rPr lang="en-US" sz="8800" b="1" dirty="0">
                <a:solidFill>
                  <a:schemeClr val="bg1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</a:br>
            <a:r>
              <a:rPr lang="en-US" sz="8800" b="1" dirty="0">
                <a:solidFill>
                  <a:schemeClr val="bg1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  <a:t>of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62BBAA-5F6B-305F-8908-76ED11950D87}"/>
              </a:ext>
            </a:extLst>
          </p:cNvPr>
          <p:cNvSpPr txBox="1"/>
          <p:nvPr/>
        </p:nvSpPr>
        <p:spPr>
          <a:xfrm>
            <a:off x="8080745" y="6198797"/>
            <a:ext cx="381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Apostles’ Creed</a:t>
            </a:r>
            <a:endParaRPr lang="en-GB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925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918F-0ED2-402C-83EC-4DEA268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319" y="2573078"/>
            <a:ext cx="9505361" cy="3402419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I believe in God the Father Almighty. The maker of heaven and earth;</a:t>
            </a:r>
          </a:p>
        </p:txBody>
      </p:sp>
    </p:spTree>
    <p:extLst>
      <p:ext uri="{BB962C8B-B14F-4D97-AF65-F5344CB8AC3E}">
        <p14:creationId xmlns:p14="http://schemas.microsoft.com/office/powerpoint/2010/main" val="208778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7DA237-4772-B46A-7F65-DF5A1EA8012C}"/>
              </a:ext>
            </a:extLst>
          </p:cNvPr>
          <p:cNvSpPr txBox="1"/>
          <p:nvPr/>
        </p:nvSpPr>
        <p:spPr>
          <a:xfrm>
            <a:off x="4518837" y="3296093"/>
            <a:ext cx="67304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Processional</a:t>
            </a:r>
            <a:endParaRPr lang="en-GB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5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CE0B43-617D-43A2-B482-B099CAA3A222}"/>
              </a:ext>
            </a:extLst>
          </p:cNvPr>
          <p:cNvSpPr/>
          <p:nvPr/>
        </p:nvSpPr>
        <p:spPr>
          <a:xfrm>
            <a:off x="606055" y="2509904"/>
            <a:ext cx="106785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and in Jesus Christ his only Son our Lord: who was conceived by the Holy Spirit, born of the Virgin Mary,</a:t>
            </a:r>
          </a:p>
        </p:txBody>
      </p:sp>
    </p:spTree>
    <p:extLst>
      <p:ext uri="{BB962C8B-B14F-4D97-AF65-F5344CB8AC3E}">
        <p14:creationId xmlns:p14="http://schemas.microsoft.com/office/powerpoint/2010/main" val="986095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E09C-9B75-42F3-A354-36070E23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301" y="2505283"/>
            <a:ext cx="8463403" cy="315123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suffered under Pontius Pilate, was crucified, dead, and buried;</a:t>
            </a:r>
          </a:p>
        </p:txBody>
      </p:sp>
    </p:spTree>
    <p:extLst>
      <p:ext uri="{BB962C8B-B14F-4D97-AF65-F5344CB8AC3E}">
        <p14:creationId xmlns:p14="http://schemas.microsoft.com/office/powerpoint/2010/main" val="2215508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EB5C6E-5579-4A89-83DB-CC01041F61C1}"/>
              </a:ext>
            </a:extLst>
          </p:cNvPr>
          <p:cNvSpPr/>
          <p:nvPr/>
        </p:nvSpPr>
        <p:spPr>
          <a:xfrm>
            <a:off x="1116419" y="2785730"/>
            <a:ext cx="92088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the third day he rose from the dead; he ascended into heaven,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70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D0FA-B374-4BAE-A9E0-451FD883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556" y="2232837"/>
            <a:ext cx="9075858" cy="424222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and sitteth at the right hand of God the Father Almighty; from thence he shall come to judge the quick and the dead.</a:t>
            </a:r>
          </a:p>
        </p:txBody>
      </p:sp>
    </p:spTree>
    <p:extLst>
      <p:ext uri="{BB962C8B-B14F-4D97-AF65-F5344CB8AC3E}">
        <p14:creationId xmlns:p14="http://schemas.microsoft.com/office/powerpoint/2010/main" val="1490041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2A416-51FB-4D21-AFDA-4D98B419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690" y="2254101"/>
            <a:ext cx="8574071" cy="365760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I believe in the Holy Spirit, the Holy catholic** church, the communion of saints, the forgiveness of sins,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0B10D-9751-0D70-845C-87BFD60C56AB}"/>
              </a:ext>
            </a:extLst>
          </p:cNvPr>
          <p:cNvSpPr txBox="1"/>
          <p:nvPr/>
        </p:nvSpPr>
        <p:spPr>
          <a:xfrm>
            <a:off x="7241249" y="6018029"/>
            <a:ext cx="478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Universal</a:t>
            </a:r>
          </a:p>
        </p:txBody>
      </p:sp>
    </p:spTree>
    <p:extLst>
      <p:ext uri="{BB962C8B-B14F-4D97-AF65-F5344CB8AC3E}">
        <p14:creationId xmlns:p14="http://schemas.microsoft.com/office/powerpoint/2010/main" val="1701461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273A5D-9BB5-4F59-A661-C5EDF3BD18EC}"/>
              </a:ext>
            </a:extLst>
          </p:cNvPr>
          <p:cNvSpPr/>
          <p:nvPr/>
        </p:nvSpPr>
        <p:spPr>
          <a:xfrm>
            <a:off x="2270021" y="2802315"/>
            <a:ext cx="84667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the resurrection of the body, and the life everlasting. Amen.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9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110C24B2-78DE-4ABC-911B-8D0B56A81F90}"/>
              </a:ext>
            </a:extLst>
          </p:cNvPr>
          <p:cNvSpPr/>
          <p:nvPr/>
        </p:nvSpPr>
        <p:spPr>
          <a:xfrm>
            <a:off x="1655134" y="1964148"/>
            <a:ext cx="94297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/>
              <a:t>Glory be to the Father, and to the Son and to the Holy Ghost,</a:t>
            </a:r>
            <a:endParaRPr lang="en-US" sz="7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BF9D7-31C6-7D41-0082-213471565294}"/>
              </a:ext>
            </a:extLst>
          </p:cNvPr>
          <p:cNvSpPr txBox="1"/>
          <p:nvPr/>
        </p:nvSpPr>
        <p:spPr>
          <a:xfrm>
            <a:off x="380244" y="363833"/>
            <a:ext cx="4092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Gloria Patri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108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15671-57C5-4D95-9353-F88FADC63E6D}"/>
              </a:ext>
            </a:extLst>
          </p:cNvPr>
          <p:cNvSpPr/>
          <p:nvPr/>
        </p:nvSpPr>
        <p:spPr>
          <a:xfrm>
            <a:off x="317205" y="1619284"/>
            <a:ext cx="1155759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as it was in the beginning, is now, and ever shall be, world with-out end.  </a:t>
            </a:r>
          </a:p>
          <a:p>
            <a:pPr algn="ctr"/>
            <a:r>
              <a:rPr lang="en-US" sz="6600" b="1" dirty="0"/>
              <a:t>A-men.  A-men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39070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654C11-5D69-7C84-8FCC-C6E4C9795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BE519B-4A1A-00BD-AA7A-F2B3C1060C43}"/>
              </a:ext>
            </a:extLst>
          </p:cNvPr>
          <p:cNvSpPr/>
          <p:nvPr/>
        </p:nvSpPr>
        <p:spPr>
          <a:xfrm>
            <a:off x="317205" y="227495"/>
            <a:ext cx="115575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Dismissal of Youth/Children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6167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B0A8-9D4F-4DF8-A277-66EE957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47025"/>
            <a:ext cx="11600329" cy="568568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The Offering </a:t>
            </a: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(It’s Giving Time)</a:t>
            </a: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“Praise God, from whom all blessings flow; praise him, all creatures here below; praise him above, ye heavenly host; praise Father Son, and Holy Ghost, Amen”</a:t>
            </a:r>
            <a:endParaRPr lang="en-US" sz="6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9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C33640-F997-4B18-B507-439EF6B01E74}"/>
              </a:ext>
            </a:extLst>
          </p:cNvPr>
          <p:cNvSpPr txBox="1"/>
          <p:nvPr/>
        </p:nvSpPr>
        <p:spPr>
          <a:xfrm>
            <a:off x="4242392" y="2665604"/>
            <a:ext cx="77405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Bahnschrift" panose="020B0502040204020203" pitchFamily="34" charset="0"/>
                <a:cs typeface="Adobe Devanagari" panose="02040503050201020203" pitchFamily="18" charset="0"/>
              </a:rPr>
              <a:t>Lighting of  Candles      </a:t>
            </a:r>
          </a:p>
        </p:txBody>
      </p:sp>
    </p:spTree>
    <p:extLst>
      <p:ext uri="{BB962C8B-B14F-4D97-AF65-F5344CB8AC3E}">
        <p14:creationId xmlns:p14="http://schemas.microsoft.com/office/powerpoint/2010/main" val="812499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3D61F9-EA9D-6929-961C-BD60E7DF4B30}"/>
              </a:ext>
            </a:extLst>
          </p:cNvPr>
          <p:cNvSpPr txBox="1"/>
          <p:nvPr/>
        </p:nvSpPr>
        <p:spPr>
          <a:xfrm>
            <a:off x="221942" y="659219"/>
            <a:ext cx="1173259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*The Dedication of Tithes and Offering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UMH #588</a:t>
            </a:r>
            <a:b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“All things come of thee, O Lord, and of thine own have we given thee.” AMEN!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91081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89B0-4903-AE10-1E0A-D4ED4036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76" y="5844988"/>
            <a:ext cx="9865660" cy="10130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Parish Notices/Recognition of Visitors</a:t>
            </a:r>
          </a:p>
        </p:txBody>
      </p:sp>
    </p:spTree>
    <p:extLst>
      <p:ext uri="{BB962C8B-B14F-4D97-AF65-F5344CB8AC3E}">
        <p14:creationId xmlns:p14="http://schemas.microsoft.com/office/powerpoint/2010/main" val="1925791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1409-01DA-43E2-8E15-0180ABBC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719" y="3758804"/>
            <a:ext cx="10396882" cy="1151965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Bradley Hand ITC" panose="03070402050302030203" pitchFamily="66" charset="0"/>
              </a:rPr>
              <a:t>WE Listen for God’s Word</a:t>
            </a:r>
            <a:endParaRPr lang="en-US" sz="72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57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3577E6-578E-DD48-847C-05AC316E288D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0" cy="125505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Proclamation and Response/We Listen for God’s Word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1A949-F209-D8CD-8E23-31E6953EB0D3}"/>
              </a:ext>
            </a:extLst>
          </p:cNvPr>
          <p:cNvSpPr txBox="1"/>
          <p:nvPr/>
        </p:nvSpPr>
        <p:spPr>
          <a:xfrm>
            <a:off x="114212" y="2018564"/>
            <a:ext cx="117721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Testament: </a:t>
            </a:r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29 (ESV)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Testament: </a:t>
            </a:r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3:13-17 (ESV)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29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439E1F-03B6-DA3D-A3A0-4E5233903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C59060-84A6-343E-86E5-DD3F2C8EE666}"/>
              </a:ext>
            </a:extLst>
          </p:cNvPr>
          <p:cNvSpPr txBox="1"/>
          <p:nvPr/>
        </p:nvSpPr>
        <p:spPr>
          <a:xfrm>
            <a:off x="988828" y="320381"/>
            <a:ext cx="99308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Testament: </a:t>
            </a:r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29 (ESV)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3BB1EF-F2D0-8416-63F7-4E580E99697D}"/>
              </a:ext>
            </a:extLst>
          </p:cNvPr>
          <p:cNvSpPr txBox="1"/>
          <p:nvPr/>
        </p:nvSpPr>
        <p:spPr>
          <a:xfrm>
            <a:off x="482009" y="1658680"/>
            <a:ext cx="1122798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29:1</a:t>
            </a:r>
            <a:r>
              <a:rPr lang="en-GB" sz="4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Ascribe to the LORD, O heavenly</a:t>
            </a:r>
          </a:p>
          <a:p>
            <a:r>
              <a:rPr lang="en-GB" sz="4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beings, ascribe to the LORD glory and</a:t>
            </a:r>
          </a:p>
          <a:p>
            <a:r>
              <a:rPr lang="en-GB" sz="4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strength.</a:t>
            </a:r>
          </a:p>
          <a:p>
            <a:endParaRPr lang="en-GB" sz="4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29:2</a:t>
            </a:r>
            <a:r>
              <a:rPr lang="en-GB" sz="4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Ascribe to the LORD the glory of his</a:t>
            </a:r>
          </a:p>
          <a:p>
            <a:r>
              <a:rPr lang="en-GB" sz="4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name; worship the LORD in holy splendor.</a:t>
            </a:r>
          </a:p>
        </p:txBody>
      </p:sp>
    </p:spTree>
    <p:extLst>
      <p:ext uri="{BB962C8B-B14F-4D97-AF65-F5344CB8AC3E}">
        <p14:creationId xmlns:p14="http://schemas.microsoft.com/office/powerpoint/2010/main" val="543167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527D29-732E-32F1-1071-8D842B197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D4B1E1-3884-BCB1-10EF-88924C5FE457}"/>
              </a:ext>
            </a:extLst>
          </p:cNvPr>
          <p:cNvSpPr txBox="1"/>
          <p:nvPr/>
        </p:nvSpPr>
        <p:spPr>
          <a:xfrm>
            <a:off x="680484" y="435936"/>
            <a:ext cx="11100390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29:3</a:t>
            </a:r>
            <a:r>
              <a:rPr lang="en-GB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 The voice of the LORD is over the waters; the God of glory thunders, the LORD, over mighty waters.</a:t>
            </a:r>
          </a:p>
          <a:p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r>
              <a:rPr lang="en-GB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29:4</a:t>
            </a:r>
            <a:r>
              <a:rPr lang="en-GB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 The voice of the LORD is powerful; the</a:t>
            </a:r>
          </a:p>
          <a:p>
            <a:r>
              <a:rPr lang="en-GB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voice of the LORD is full of majesty.</a:t>
            </a:r>
          </a:p>
        </p:txBody>
      </p:sp>
    </p:spTree>
    <p:extLst>
      <p:ext uri="{BB962C8B-B14F-4D97-AF65-F5344CB8AC3E}">
        <p14:creationId xmlns:p14="http://schemas.microsoft.com/office/powerpoint/2010/main" val="1926106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0BE8A3-EC4D-259A-4147-993059795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B235AD-0656-D2CD-F3A9-575FADD201D6}"/>
              </a:ext>
            </a:extLst>
          </p:cNvPr>
          <p:cNvSpPr txBox="1"/>
          <p:nvPr/>
        </p:nvSpPr>
        <p:spPr>
          <a:xfrm>
            <a:off x="489097" y="531628"/>
            <a:ext cx="1140873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29:5</a:t>
            </a:r>
            <a:r>
              <a:rPr lang="en-GB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 The voice of the LORD breaks the cedars; the LORD breaks the cedars of Lebanon.</a:t>
            </a:r>
          </a:p>
          <a:p>
            <a:endParaRPr lang="en-GB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29:6</a:t>
            </a:r>
            <a:r>
              <a:rPr lang="en-GB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 He makes Lebanon skip like a calf and </a:t>
            </a:r>
            <a:r>
              <a:rPr lang="en-GB" sz="54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Sirion</a:t>
            </a:r>
            <a:r>
              <a:rPr lang="en-GB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like a young wild ox.</a:t>
            </a:r>
          </a:p>
        </p:txBody>
      </p:sp>
    </p:spTree>
    <p:extLst>
      <p:ext uri="{BB962C8B-B14F-4D97-AF65-F5344CB8AC3E}">
        <p14:creationId xmlns:p14="http://schemas.microsoft.com/office/powerpoint/2010/main" val="1103796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286456-ABDD-02DA-84A4-2390088ED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05BD50-5550-D23E-EF5D-16454F0F960C}"/>
              </a:ext>
            </a:extLst>
          </p:cNvPr>
          <p:cNvSpPr txBox="1"/>
          <p:nvPr/>
        </p:nvSpPr>
        <p:spPr>
          <a:xfrm>
            <a:off x="614916" y="606056"/>
            <a:ext cx="1096216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29:7</a:t>
            </a:r>
            <a:r>
              <a:rPr lang="en-GB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 The voice of the LORD flashes forth flames of fire.</a:t>
            </a:r>
          </a:p>
          <a:p>
            <a:endParaRPr lang="en-GB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29:8</a:t>
            </a:r>
            <a:r>
              <a:rPr lang="en-GB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 The voice of the LORD shakes the wilderness; the LORD shakes the wilderness of Kadesh.</a:t>
            </a:r>
          </a:p>
        </p:txBody>
      </p:sp>
    </p:spTree>
    <p:extLst>
      <p:ext uri="{BB962C8B-B14F-4D97-AF65-F5344CB8AC3E}">
        <p14:creationId xmlns:p14="http://schemas.microsoft.com/office/powerpoint/2010/main" val="2781143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CE70B5-4DAF-3233-5F11-A6ECC29CD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4DE490-A1AA-315F-0F0B-286BD9569F6D}"/>
              </a:ext>
            </a:extLst>
          </p:cNvPr>
          <p:cNvSpPr txBox="1"/>
          <p:nvPr/>
        </p:nvSpPr>
        <p:spPr>
          <a:xfrm>
            <a:off x="402265" y="1265275"/>
            <a:ext cx="113874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29:9</a:t>
            </a:r>
            <a:r>
              <a:rPr lang="en-GB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 The voice of the LORD causes the oaks to whirl and strips the forest bare, and in his temple all say, “Glory!”</a:t>
            </a:r>
          </a:p>
        </p:txBody>
      </p:sp>
    </p:spTree>
    <p:extLst>
      <p:ext uri="{BB962C8B-B14F-4D97-AF65-F5344CB8AC3E}">
        <p14:creationId xmlns:p14="http://schemas.microsoft.com/office/powerpoint/2010/main" val="2590070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AB3C1F-BA9D-72F5-BC63-88A648B63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DCE988-A97F-DE13-9E70-43C9346E8F97}"/>
              </a:ext>
            </a:extLst>
          </p:cNvPr>
          <p:cNvSpPr txBox="1"/>
          <p:nvPr/>
        </p:nvSpPr>
        <p:spPr>
          <a:xfrm>
            <a:off x="404037" y="276447"/>
            <a:ext cx="1147253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29:10</a:t>
            </a:r>
            <a:r>
              <a:rPr lang="en-GB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 The LORD sits enthroned over the flood; the LORD sits enthroned as king forever.</a:t>
            </a:r>
          </a:p>
          <a:p>
            <a:endParaRPr lang="en-GB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GB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29:11</a:t>
            </a:r>
            <a:r>
              <a:rPr lang="en-GB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 May the LORD give strength to his people! May the LORD bless his people with peace!</a:t>
            </a:r>
          </a:p>
        </p:txBody>
      </p:sp>
    </p:spTree>
    <p:extLst>
      <p:ext uri="{BB962C8B-B14F-4D97-AF65-F5344CB8AC3E}">
        <p14:creationId xmlns:p14="http://schemas.microsoft.com/office/powerpoint/2010/main" val="404836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234A-B5AE-DCF5-17D6-A2FB0EBC3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0FE1C5-6B30-2B74-046B-D6A560134874}"/>
              </a:ext>
            </a:extLst>
          </p:cNvPr>
          <p:cNvSpPr txBox="1"/>
          <p:nvPr/>
        </p:nvSpPr>
        <p:spPr>
          <a:xfrm>
            <a:off x="6096000" y="315809"/>
            <a:ext cx="497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Bahnschrift" panose="020B0502040204020203" pitchFamily="34" charset="0"/>
                <a:cs typeface="Adobe Devanagari" panose="02040503050201020203" pitchFamily="18" charset="0"/>
              </a:rPr>
              <a:t>Greetings</a:t>
            </a:r>
          </a:p>
        </p:txBody>
      </p:sp>
    </p:spTree>
    <p:extLst>
      <p:ext uri="{BB962C8B-B14F-4D97-AF65-F5344CB8AC3E}">
        <p14:creationId xmlns:p14="http://schemas.microsoft.com/office/powerpoint/2010/main" val="2662364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56EB9A-E42C-80F0-4A30-CEDD66EDE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E0894A-87BA-F858-DF6A-17857552F042}"/>
              </a:ext>
            </a:extLst>
          </p:cNvPr>
          <p:cNvSpPr txBox="1"/>
          <p:nvPr/>
        </p:nvSpPr>
        <p:spPr>
          <a:xfrm>
            <a:off x="988828" y="245953"/>
            <a:ext cx="99308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n-US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Testament: Matthew 3:13-17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CAD10-D99A-750A-D2E5-45A821AE985C}"/>
              </a:ext>
            </a:extLst>
          </p:cNvPr>
          <p:cNvSpPr txBox="1"/>
          <p:nvPr/>
        </p:nvSpPr>
        <p:spPr>
          <a:xfrm>
            <a:off x="338469" y="1225957"/>
            <a:ext cx="1151506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3:13 Then Jesus came from Galilee to John at the Jordan, to be baptized by him.</a:t>
            </a:r>
          </a:p>
          <a:p>
            <a:endParaRPr lang="en-GB" sz="2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GB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3:14 John would have prevented him, saying, “I need to be baptized by you, and do you come to me?”</a:t>
            </a:r>
          </a:p>
        </p:txBody>
      </p:sp>
    </p:spTree>
    <p:extLst>
      <p:ext uri="{BB962C8B-B14F-4D97-AF65-F5344CB8AC3E}">
        <p14:creationId xmlns:p14="http://schemas.microsoft.com/office/powerpoint/2010/main" val="2759616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EBBA91-E83D-34C0-1872-048E54E66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897DD-B58F-2CE3-ED0F-B11ADAB7F4BE}"/>
              </a:ext>
            </a:extLst>
          </p:cNvPr>
          <p:cNvSpPr txBox="1"/>
          <p:nvPr/>
        </p:nvSpPr>
        <p:spPr>
          <a:xfrm>
            <a:off x="978195" y="871869"/>
            <a:ext cx="1048370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3:15</a:t>
            </a:r>
            <a:r>
              <a:rPr lang="en-GB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But Jesus answered him, “Let it be so now, for it is proper for us in this way to fulfil all righteousness.”  Then he consented.</a:t>
            </a:r>
          </a:p>
        </p:txBody>
      </p:sp>
    </p:spTree>
    <p:extLst>
      <p:ext uri="{BB962C8B-B14F-4D97-AF65-F5344CB8AC3E}">
        <p14:creationId xmlns:p14="http://schemas.microsoft.com/office/powerpoint/2010/main" val="535740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86939D-944F-FE8B-D7B6-75745EB39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5CF822-44A9-ADB2-C5DB-A7B34CD9C6B7}"/>
              </a:ext>
            </a:extLst>
          </p:cNvPr>
          <p:cNvSpPr txBox="1"/>
          <p:nvPr/>
        </p:nvSpPr>
        <p:spPr>
          <a:xfrm>
            <a:off x="903767" y="637953"/>
            <a:ext cx="1078141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3:16</a:t>
            </a:r>
            <a:r>
              <a:rPr lang="en-GB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 And when Jesus had been baptized, just as he came up from the water, suddenly the heavens were opened to him and he saw God’s Spirit descending like a dove and alighting on him.</a:t>
            </a:r>
          </a:p>
        </p:txBody>
      </p:sp>
    </p:spTree>
    <p:extLst>
      <p:ext uri="{BB962C8B-B14F-4D97-AF65-F5344CB8AC3E}">
        <p14:creationId xmlns:p14="http://schemas.microsoft.com/office/powerpoint/2010/main" val="1138858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E8600F-BCF4-3717-623D-C3D1127AC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62BC81-1515-DC41-ECB5-D2E48625444E}"/>
              </a:ext>
            </a:extLst>
          </p:cNvPr>
          <p:cNvSpPr txBox="1"/>
          <p:nvPr/>
        </p:nvSpPr>
        <p:spPr>
          <a:xfrm>
            <a:off x="891363" y="414670"/>
            <a:ext cx="107920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3:17</a:t>
            </a:r>
            <a:r>
              <a:rPr lang="en-GB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And a voice from the heavens said, “This is my Son, the Beloved, with whom I</a:t>
            </a:r>
          </a:p>
          <a:p>
            <a:r>
              <a:rPr lang="en-GB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am well pleased.”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732793-853B-C1BE-8CCC-3785C19AABF8}"/>
              </a:ext>
            </a:extLst>
          </p:cNvPr>
          <p:cNvSpPr txBox="1"/>
          <p:nvPr/>
        </p:nvSpPr>
        <p:spPr>
          <a:xfrm>
            <a:off x="699977" y="4924003"/>
            <a:ext cx="105350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</a:rPr>
              <a:t>Leader: </a:t>
            </a:r>
            <a:r>
              <a:rPr lang="en-US" sz="2800" dirty="0">
                <a:solidFill>
                  <a:schemeClr val="bg1"/>
                </a:solidFill>
                <a:effectLst/>
              </a:rPr>
              <a:t>The Word of God for the people of God.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/>
              </a:rPr>
              <a:t>People:  Thanks be to God.</a:t>
            </a:r>
          </a:p>
        </p:txBody>
      </p:sp>
    </p:spTree>
    <p:extLst>
      <p:ext uri="{BB962C8B-B14F-4D97-AF65-F5344CB8AC3E}">
        <p14:creationId xmlns:p14="http://schemas.microsoft.com/office/powerpoint/2010/main" val="3103499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3A854-A5AA-FA3C-7637-211F0399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115" y="1381991"/>
            <a:ext cx="10596795" cy="3770988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Selection</a:t>
            </a:r>
            <a:b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b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Wesley’s Ensemble</a:t>
            </a:r>
            <a:endParaRPr lang="en-US" sz="9600" b="1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94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4D2E2-C055-4FBC-BEFD-35DD5848D8D9}"/>
              </a:ext>
            </a:extLst>
          </p:cNvPr>
          <p:cNvSpPr/>
          <p:nvPr/>
        </p:nvSpPr>
        <p:spPr>
          <a:xfrm>
            <a:off x="0" y="971268"/>
            <a:ext cx="71473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cs typeface="Aharoni" panose="02010803020104030203" pitchFamily="2" charset="-79"/>
              </a:rPr>
              <a:t>The Message 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cs typeface="Aharoni" panose="02010803020104030203" pitchFamily="2" charset="-79"/>
              </a:rPr>
              <a:t>by </a:t>
            </a:r>
          </a:p>
          <a:p>
            <a:pPr algn="ctr"/>
            <a:r>
              <a:rPr lang="en-US" sz="6600" b="1" i="1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Rev. Doris Bright, </a:t>
            </a:r>
          </a:p>
          <a:p>
            <a:pPr algn="ctr"/>
            <a:r>
              <a:rPr lang="en-US" sz="6600" b="1" i="1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Pastor</a:t>
            </a:r>
            <a:endParaRPr lang="en-US" sz="66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0115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9E0DB1-E8F5-477D-B5E3-D46CA2325BD6}"/>
              </a:ext>
            </a:extLst>
          </p:cNvPr>
          <p:cNvSpPr/>
          <p:nvPr/>
        </p:nvSpPr>
        <p:spPr>
          <a:xfrm>
            <a:off x="645459" y="2028616"/>
            <a:ext cx="1090108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Invitational /</a:t>
            </a:r>
          </a:p>
          <a:p>
            <a:pPr algn="ctr"/>
            <a:r>
              <a:rPr lang="en-US" sz="11500" b="1" dirty="0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Altar Call</a:t>
            </a:r>
            <a:endParaRPr lang="en-US" sz="96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76898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0B17FD-8D4B-A081-12B1-40AE3F6BA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8E77C6-A54A-81BB-5F61-D4DC63A0A59B}"/>
              </a:ext>
            </a:extLst>
          </p:cNvPr>
          <p:cNvSpPr/>
          <p:nvPr/>
        </p:nvSpPr>
        <p:spPr>
          <a:xfrm>
            <a:off x="645459" y="2751630"/>
            <a:ext cx="10901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Song of Sending Forth</a:t>
            </a:r>
            <a:endParaRPr lang="en-US" sz="66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034264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9CF0A1-3B8F-4A0F-81EE-CCAD4D5D5371}"/>
              </a:ext>
            </a:extLst>
          </p:cNvPr>
          <p:cNvSpPr/>
          <p:nvPr/>
        </p:nvSpPr>
        <p:spPr>
          <a:xfrm>
            <a:off x="1268396" y="659670"/>
            <a:ext cx="96552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Extinguishing of the Candles</a:t>
            </a:r>
            <a:endParaRPr lang="en-US" sz="6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140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-16000" r="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29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7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19A66-75A4-4ABD-AEA0-875625D71A53}"/>
              </a:ext>
            </a:extLst>
          </p:cNvPr>
          <p:cNvSpPr txBox="1"/>
          <p:nvPr/>
        </p:nvSpPr>
        <p:spPr>
          <a:xfrm>
            <a:off x="242554" y="224825"/>
            <a:ext cx="8617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Call to Worship…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E49A4-5203-5AE1-800C-45966EFEC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119" y="98331"/>
            <a:ext cx="3600953" cy="1876687"/>
          </a:xfrm>
          <a:prstGeom prst="ellips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F8FAB6-8C55-4118-C934-091790FBDE9F}"/>
              </a:ext>
            </a:extLst>
          </p:cNvPr>
          <p:cNvSpPr txBox="1"/>
          <p:nvPr/>
        </p:nvSpPr>
        <p:spPr>
          <a:xfrm>
            <a:off x="527721" y="1900590"/>
            <a:ext cx="1113655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Leader:</a:t>
            </a:r>
            <a:r>
              <a:rPr lang="en-GB" sz="5400" dirty="0">
                <a:solidFill>
                  <a:schemeClr val="bg1"/>
                </a:solidFill>
              </a:rPr>
              <a:t> Come! Let us follow Jesus to the edge of the Jordan River to be baptized. 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5400" b="1" dirty="0">
                <a:solidFill>
                  <a:schemeClr val="bg1"/>
                </a:solidFill>
              </a:rPr>
              <a:t>People: </a:t>
            </a:r>
            <a:r>
              <a:rPr lang="en-GB" sz="5400" dirty="0">
                <a:solidFill>
                  <a:schemeClr val="bg1"/>
                </a:solidFill>
              </a:rPr>
              <a:t>We come to be cleansed and made whole.</a:t>
            </a:r>
          </a:p>
        </p:txBody>
      </p:sp>
    </p:spTree>
    <p:extLst>
      <p:ext uri="{BB962C8B-B14F-4D97-AF65-F5344CB8AC3E}">
        <p14:creationId xmlns:p14="http://schemas.microsoft.com/office/powerpoint/2010/main" val="302896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BE1D75-6773-F0ED-5D42-072624CB4A24}"/>
              </a:ext>
            </a:extLst>
          </p:cNvPr>
          <p:cNvSpPr txBox="1"/>
          <p:nvPr/>
        </p:nvSpPr>
        <p:spPr>
          <a:xfrm>
            <a:off x="457199" y="648587"/>
            <a:ext cx="1149379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Leader: </a:t>
            </a:r>
            <a:r>
              <a:rPr lang="en-GB" sz="5400" dirty="0">
                <a:solidFill>
                  <a:schemeClr val="bg1"/>
                </a:solidFill>
              </a:rPr>
              <a:t>Come! Let us witness John’s confusion and Jesus’ insistence that John baptize God Incarnate.</a:t>
            </a:r>
          </a:p>
          <a:p>
            <a:endParaRPr lang="en-GB" sz="5400" dirty="0">
              <a:solidFill>
                <a:schemeClr val="bg1"/>
              </a:solidFill>
            </a:endParaRPr>
          </a:p>
          <a:p>
            <a:r>
              <a:rPr lang="en-GB" sz="5400" b="1" dirty="0">
                <a:solidFill>
                  <a:schemeClr val="bg1"/>
                </a:solidFill>
              </a:rPr>
              <a:t>People: </a:t>
            </a:r>
            <a:r>
              <a:rPr lang="en-GB" sz="5400" dirty="0">
                <a:solidFill>
                  <a:schemeClr val="bg1"/>
                </a:solidFill>
              </a:rPr>
              <a:t>We come to join Jesus in choosing life in the kingdom of God.</a:t>
            </a:r>
          </a:p>
        </p:txBody>
      </p:sp>
    </p:spTree>
    <p:extLst>
      <p:ext uri="{BB962C8B-B14F-4D97-AF65-F5344CB8AC3E}">
        <p14:creationId xmlns:p14="http://schemas.microsoft.com/office/powerpoint/2010/main" val="134549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B98796-1063-C3FB-7430-121CA06861A5}"/>
              </a:ext>
            </a:extLst>
          </p:cNvPr>
          <p:cNvSpPr txBox="1"/>
          <p:nvPr/>
        </p:nvSpPr>
        <p:spPr>
          <a:xfrm>
            <a:off x="489097" y="308344"/>
            <a:ext cx="11461897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Leader: </a:t>
            </a:r>
            <a:r>
              <a:rPr lang="en-GB" sz="5400" dirty="0">
                <a:solidFill>
                  <a:schemeClr val="bg1"/>
                </a:solidFill>
              </a:rPr>
              <a:t>Come! Let us hear God declare the truth of Jesus’ identity and the truth of our identity as baptized people. 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5400" b="1" dirty="0">
                <a:solidFill>
                  <a:schemeClr val="bg1"/>
                </a:solidFill>
              </a:rPr>
              <a:t>People:</a:t>
            </a:r>
            <a:r>
              <a:rPr lang="en-GB" sz="5400" dirty="0">
                <a:solidFill>
                  <a:schemeClr val="bg1"/>
                </a:solidFill>
              </a:rPr>
              <a:t> We come to remember and embody who we are as beloved children of God.</a:t>
            </a:r>
          </a:p>
        </p:txBody>
      </p:sp>
    </p:spTree>
    <p:extLst>
      <p:ext uri="{BB962C8B-B14F-4D97-AF65-F5344CB8AC3E}">
        <p14:creationId xmlns:p14="http://schemas.microsoft.com/office/powerpoint/2010/main" val="309126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617A12-FC9E-ECB0-85FB-10DB9C0E6354}"/>
              </a:ext>
            </a:extLst>
          </p:cNvPr>
          <p:cNvSpPr txBox="1"/>
          <p:nvPr/>
        </p:nvSpPr>
        <p:spPr>
          <a:xfrm>
            <a:off x="285307" y="340244"/>
            <a:ext cx="1162138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Leader: Come! Let us worship God who leads us into the baptismal waters and salvation life.</a:t>
            </a:r>
          </a:p>
          <a:p>
            <a:endParaRPr lang="en-GB" sz="5400" dirty="0">
              <a:solidFill>
                <a:schemeClr val="bg1"/>
              </a:solidFill>
            </a:endParaRPr>
          </a:p>
          <a:p>
            <a:r>
              <a:rPr lang="en-GB" sz="5400" b="1" dirty="0">
                <a:solidFill>
                  <a:schemeClr val="bg1"/>
                </a:solidFill>
              </a:rPr>
              <a:t>All:</a:t>
            </a:r>
            <a:r>
              <a:rPr lang="en-GB" sz="5400" dirty="0">
                <a:solidFill>
                  <a:schemeClr val="bg1"/>
                </a:solidFill>
              </a:rPr>
              <a:t> We come to worship God who</a:t>
            </a:r>
          </a:p>
          <a:p>
            <a:r>
              <a:rPr lang="en-GB" sz="5400" dirty="0">
                <a:solidFill>
                  <a:schemeClr val="bg1"/>
                </a:solidFill>
              </a:rPr>
              <a:t>empowers us through divine presence</a:t>
            </a:r>
          </a:p>
          <a:p>
            <a:r>
              <a:rPr lang="en-GB" sz="5400" dirty="0">
                <a:solidFill>
                  <a:schemeClr val="bg1"/>
                </a:solidFill>
              </a:rPr>
              <a:t>to live together as the family of God.</a:t>
            </a:r>
          </a:p>
        </p:txBody>
      </p:sp>
    </p:spTree>
    <p:extLst>
      <p:ext uri="{BB962C8B-B14F-4D97-AF65-F5344CB8AC3E}">
        <p14:creationId xmlns:p14="http://schemas.microsoft.com/office/powerpoint/2010/main" val="179817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F3F0-8E08-4195-BEDB-14B7D110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82" y="827741"/>
            <a:ext cx="11064950" cy="5202517"/>
          </a:xfrm>
        </p:spPr>
        <p:txBody>
          <a:bodyPr vert="horz" lIns="91440" tIns="45720" rIns="91440" bIns="0" rtlCol="0" anchor="ctr"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Opening Hymn</a:t>
            </a:r>
            <a:b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b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60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“Leave It There”</a:t>
            </a:r>
            <a:br>
              <a:rPr lang="en-US" sz="60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60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#522 (versus 1,2,&amp;4)</a:t>
            </a:r>
            <a:b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endParaRPr lang="en-US" sz="7200" b="1" dirty="0">
              <a:solidFill>
                <a:schemeClr val="bg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28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7482</TotalTime>
  <Words>1207</Words>
  <Application>Microsoft Office PowerPoint</Application>
  <PresentationFormat>Widescreen</PresentationFormat>
  <Paragraphs>91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6" baseType="lpstr">
      <vt:lpstr>Aharoni</vt:lpstr>
      <vt:lpstr>Arial</vt:lpstr>
      <vt:lpstr>Arial Narrow</vt:lpstr>
      <vt:lpstr>Arial Rounded MT Bold</vt:lpstr>
      <vt:lpstr>Bahnschrift</vt:lpstr>
      <vt:lpstr>Bahnschrift SemiBold</vt:lpstr>
      <vt:lpstr>Bookman Old Style</vt:lpstr>
      <vt:lpstr>Bradley Hand ITC</vt:lpstr>
      <vt:lpstr>Calibri</vt:lpstr>
      <vt:lpstr>Calibri Light</vt:lpstr>
      <vt:lpstr>Calisto MT</vt:lpstr>
      <vt:lpstr>Edwardian Script ITC</vt:lpstr>
      <vt:lpstr>NotoSansArabicOnly</vt:lpstr>
      <vt:lpstr>Times New Roman</vt:lpstr>
      <vt:lpstr>Wingdings 2</vt:lpstr>
      <vt:lpstr>Office Theme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Opening Hymn  “Leave It There” #522 (versus 1,2,&amp;4)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Response</vt:lpstr>
      <vt:lpstr>Affirmation  of</vt:lpstr>
      <vt:lpstr>I believe in God the Father Almighty. The maker of heaven and earth;</vt:lpstr>
      <vt:lpstr>PowerPoint Presentation</vt:lpstr>
      <vt:lpstr>suffered under Pontius Pilate, was crucified, dead, and buried;</vt:lpstr>
      <vt:lpstr>PowerPoint Presentation</vt:lpstr>
      <vt:lpstr>and sitteth at the right hand of God the Father Almighty; from thence he shall come to judge the quick and the dead.</vt:lpstr>
      <vt:lpstr>I believe in the Holy Spirit, the Holy catholic** church, the communion of saints, the forgiveness of sins, </vt:lpstr>
      <vt:lpstr>PowerPoint Presentation</vt:lpstr>
      <vt:lpstr>PowerPoint Presentation</vt:lpstr>
      <vt:lpstr>PowerPoint Presentation</vt:lpstr>
      <vt:lpstr>PowerPoint Presentation</vt:lpstr>
      <vt:lpstr>The Offering  (It’s Giving Time)  “Praise God, from whom all blessings flow; praise him, all creatures here below; praise him above, ye heavenly host; praise Father Son, and Holy Ghost, Amen”</vt:lpstr>
      <vt:lpstr>PowerPoint Presentation</vt:lpstr>
      <vt:lpstr>Parish Notices/Recognition of Visitors</vt:lpstr>
      <vt:lpstr>WE Listen for God’s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Selection  Wesley’s Ensemble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L Cohen</dc:creator>
  <cp:lastModifiedBy>Thelma Cohen</cp:lastModifiedBy>
  <cp:revision>112</cp:revision>
  <dcterms:created xsi:type="dcterms:W3CDTF">2019-07-05T15:08:03Z</dcterms:created>
  <dcterms:modified xsi:type="dcterms:W3CDTF">2026-01-10T06:09:13Z</dcterms:modified>
</cp:coreProperties>
</file>