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 id="2147483970" r:id="rId2"/>
  </p:sldMasterIdLst>
  <p:sldIdLst>
    <p:sldId id="429" r:id="rId3"/>
    <p:sldId id="340" r:id="rId4"/>
    <p:sldId id="311" r:id="rId5"/>
    <p:sldId id="489" r:id="rId6"/>
    <p:sldId id="262" r:id="rId7"/>
    <p:sldId id="477" r:id="rId8"/>
    <p:sldId id="589" r:id="rId9"/>
    <p:sldId id="590" r:id="rId10"/>
    <p:sldId id="476" r:id="rId11"/>
    <p:sldId id="478" r:id="rId12"/>
    <p:sldId id="577" r:id="rId13"/>
    <p:sldId id="602" r:id="rId14"/>
    <p:sldId id="263" r:id="rId15"/>
    <p:sldId id="527" r:id="rId16"/>
    <p:sldId id="603" r:id="rId17"/>
    <p:sldId id="604" r:id="rId18"/>
    <p:sldId id="626" r:id="rId19"/>
    <p:sldId id="605" r:id="rId20"/>
    <p:sldId id="625" r:id="rId21"/>
    <p:sldId id="266" r:id="rId22"/>
    <p:sldId id="267" r:id="rId23"/>
    <p:sldId id="281" r:id="rId24"/>
    <p:sldId id="286" r:id="rId25"/>
    <p:sldId id="351" r:id="rId26"/>
    <p:sldId id="287" r:id="rId27"/>
    <p:sldId id="352" r:id="rId28"/>
    <p:sldId id="288" r:id="rId29"/>
    <p:sldId id="289" r:id="rId30"/>
    <p:sldId id="353" r:id="rId31"/>
    <p:sldId id="282" r:id="rId32"/>
    <p:sldId id="344" r:id="rId33"/>
    <p:sldId id="428" r:id="rId34"/>
    <p:sldId id="607" r:id="rId35"/>
    <p:sldId id="338" r:id="rId36"/>
    <p:sldId id="317" r:id="rId37"/>
    <p:sldId id="384" r:id="rId38"/>
    <p:sldId id="539" r:id="rId39"/>
    <p:sldId id="608" r:id="rId40"/>
    <p:sldId id="546" r:id="rId41"/>
    <p:sldId id="609" r:id="rId42"/>
    <p:sldId id="544" r:id="rId43"/>
    <p:sldId id="614" r:id="rId44"/>
    <p:sldId id="624" r:id="rId45"/>
    <p:sldId id="270" r:id="rId46"/>
    <p:sldId id="601" r:id="rId47"/>
    <p:sldId id="579" r:id="rId48"/>
    <p:sldId id="277" r:id="rId49"/>
    <p:sldId id="588" r:id="rId50"/>
    <p:sldId id="279"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A90"/>
    <a:srgbClr val="F17A52"/>
    <a:srgbClr val="D137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11" autoAdjust="0"/>
    <p:restoredTop sz="94660" autoAdjust="0"/>
  </p:normalViewPr>
  <p:slideViewPr>
    <p:cSldViewPr snapToGrid="0">
      <p:cViewPr varScale="1">
        <p:scale>
          <a:sx n="68" d="100"/>
          <a:sy n="68" d="100"/>
        </p:scale>
        <p:origin x="84" y="85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05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262-4B3D-4D48-B066-E23C05606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C98C4-313A-4946-B4BE-907435F44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14A2D-DAC6-4C13-BDE7-81276873C965}"/>
              </a:ext>
            </a:extLst>
          </p:cNvPr>
          <p:cNvSpPr>
            <a:spLocks noGrp="1"/>
          </p:cNvSpPr>
          <p:nvPr>
            <p:ph type="dt" sz="half" idx="10"/>
          </p:nvPr>
        </p:nvSpPr>
        <p:spPr/>
        <p:txBody>
          <a:bodyPr/>
          <a:lstStyle/>
          <a:p>
            <a:fld id="{874AC550-C712-435B-BD88-063685420A5B}" type="datetimeFigureOut">
              <a:rPr lang="en-US" smtClean="0"/>
              <a:t>4/25/2026</a:t>
            </a:fld>
            <a:endParaRPr lang="en-US"/>
          </a:p>
        </p:txBody>
      </p:sp>
      <p:sp>
        <p:nvSpPr>
          <p:cNvPr id="5" name="Footer Placeholder 4">
            <a:extLst>
              <a:ext uri="{FF2B5EF4-FFF2-40B4-BE49-F238E27FC236}">
                <a16:creationId xmlns:a16="http://schemas.microsoft.com/office/drawing/2014/main" id="{CF890E41-C631-47A3-9141-C6180E6B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05E25-48CD-4E45-B869-26823B306C9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08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9B67-C87E-4262-81C4-0D386A101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972E2-327E-43CA-8039-B6208501A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246E7-331D-4F2A-AF8A-FD10A9818BCB}"/>
              </a:ext>
            </a:extLst>
          </p:cNvPr>
          <p:cNvSpPr>
            <a:spLocks noGrp="1"/>
          </p:cNvSpPr>
          <p:nvPr>
            <p:ph type="dt" sz="half" idx="10"/>
          </p:nvPr>
        </p:nvSpPr>
        <p:spPr/>
        <p:txBody>
          <a:bodyPr/>
          <a:lstStyle/>
          <a:p>
            <a:fld id="{874AC550-C712-435B-BD88-063685420A5B}" type="datetimeFigureOut">
              <a:rPr lang="en-US" smtClean="0"/>
              <a:t>4/25/2026</a:t>
            </a:fld>
            <a:endParaRPr lang="en-US"/>
          </a:p>
        </p:txBody>
      </p:sp>
      <p:sp>
        <p:nvSpPr>
          <p:cNvPr id="5" name="Footer Placeholder 4">
            <a:extLst>
              <a:ext uri="{FF2B5EF4-FFF2-40B4-BE49-F238E27FC236}">
                <a16:creationId xmlns:a16="http://schemas.microsoft.com/office/drawing/2014/main" id="{48550A24-EAF2-4100-B756-7852DBEDD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81190-3E2E-4743-9B18-3FF8C7756C4F}"/>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841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C3978-E171-4938-ACE8-1DEF6859B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AB74E-38F2-4DE0-8B41-E8BB5601F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08E5-57B5-4B0B-B1C5-B23531AC15BE}"/>
              </a:ext>
            </a:extLst>
          </p:cNvPr>
          <p:cNvSpPr>
            <a:spLocks noGrp="1"/>
          </p:cNvSpPr>
          <p:nvPr>
            <p:ph type="dt" sz="half" idx="10"/>
          </p:nvPr>
        </p:nvSpPr>
        <p:spPr/>
        <p:txBody>
          <a:bodyPr/>
          <a:lstStyle/>
          <a:p>
            <a:fld id="{874AC550-C712-435B-BD88-063685420A5B}" type="datetimeFigureOut">
              <a:rPr lang="en-US" smtClean="0"/>
              <a:t>4/25/2026</a:t>
            </a:fld>
            <a:endParaRPr lang="en-US"/>
          </a:p>
        </p:txBody>
      </p:sp>
      <p:sp>
        <p:nvSpPr>
          <p:cNvPr id="5" name="Footer Placeholder 4">
            <a:extLst>
              <a:ext uri="{FF2B5EF4-FFF2-40B4-BE49-F238E27FC236}">
                <a16:creationId xmlns:a16="http://schemas.microsoft.com/office/drawing/2014/main" id="{07159948-D8B6-4CF1-9DB6-A6D9673BE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4910A-7906-4531-8439-F9612FBEB0FB}"/>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671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046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48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0694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08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8071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4/25/2026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658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4/25/2026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113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4/25/2026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0952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4/25/2026</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804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468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0177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0318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83619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680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91665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4/25/2026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1798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4/25/2026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8392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959097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6848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5654-7401-41C1-A3B0-9FF2C9139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FA749-17B1-40E1-A31B-20506472A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8AA42-E290-4C7A-A6F1-C7BD3051BB2A}"/>
              </a:ext>
            </a:extLst>
          </p:cNvPr>
          <p:cNvSpPr>
            <a:spLocks noGrp="1"/>
          </p:cNvSpPr>
          <p:nvPr>
            <p:ph type="dt" sz="half" idx="10"/>
          </p:nvPr>
        </p:nvSpPr>
        <p:spPr/>
        <p:txBody>
          <a:bodyPr/>
          <a:lstStyle/>
          <a:p>
            <a:fld id="{874AC550-C712-435B-BD88-063685420A5B}" type="datetimeFigureOut">
              <a:rPr lang="en-US" smtClean="0"/>
              <a:t>4/25/2026</a:t>
            </a:fld>
            <a:endParaRPr lang="en-US"/>
          </a:p>
        </p:txBody>
      </p:sp>
      <p:sp>
        <p:nvSpPr>
          <p:cNvPr id="5" name="Footer Placeholder 4">
            <a:extLst>
              <a:ext uri="{FF2B5EF4-FFF2-40B4-BE49-F238E27FC236}">
                <a16:creationId xmlns:a16="http://schemas.microsoft.com/office/drawing/2014/main" id="{8558AD5E-F395-4975-8778-73E238AA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D567-3B24-4DE8-85A0-41931D65BE4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65919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7041-23D0-44C5-9CB1-EB1F82693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77AA8-E98D-4E0E-98B8-7989191FE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4955E-6A62-4435-B5B8-F6EA53226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F4BD6-3372-45D6-9D3B-305C103371A5}"/>
              </a:ext>
            </a:extLst>
          </p:cNvPr>
          <p:cNvSpPr>
            <a:spLocks noGrp="1"/>
          </p:cNvSpPr>
          <p:nvPr>
            <p:ph type="dt" sz="half" idx="10"/>
          </p:nvPr>
        </p:nvSpPr>
        <p:spPr/>
        <p:txBody>
          <a:bodyPr/>
          <a:lstStyle/>
          <a:p>
            <a:fld id="{874AC550-C712-435B-BD88-063685420A5B}" type="datetimeFigureOut">
              <a:rPr lang="en-US" smtClean="0"/>
              <a:t>4/25/2026</a:t>
            </a:fld>
            <a:endParaRPr lang="en-US"/>
          </a:p>
        </p:txBody>
      </p:sp>
      <p:sp>
        <p:nvSpPr>
          <p:cNvPr id="6" name="Footer Placeholder 5">
            <a:extLst>
              <a:ext uri="{FF2B5EF4-FFF2-40B4-BE49-F238E27FC236}">
                <a16:creationId xmlns:a16="http://schemas.microsoft.com/office/drawing/2014/main" id="{B824D8DE-BE93-436F-8D5D-2ECCC9F6F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B0B15-7DAE-4544-BE18-7C15BAB17F37}"/>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2882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3933-5AC5-4873-B2C7-5AB021AA3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4DE3C-0A7E-49CA-8DF6-D7841987A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BAB19-ECDC-434C-863F-4A309F6C3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4D6E7-76AA-4BF2-9DF1-091B4B867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FAA68-D950-4349-B243-B3EFFC2BE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8C39D6-C513-41C4-8DDD-8FD98070B902}"/>
              </a:ext>
            </a:extLst>
          </p:cNvPr>
          <p:cNvSpPr>
            <a:spLocks noGrp="1"/>
          </p:cNvSpPr>
          <p:nvPr>
            <p:ph type="dt" sz="half" idx="10"/>
          </p:nvPr>
        </p:nvSpPr>
        <p:spPr/>
        <p:txBody>
          <a:bodyPr/>
          <a:lstStyle/>
          <a:p>
            <a:fld id="{874AC550-C712-435B-BD88-063685420A5B}" type="datetimeFigureOut">
              <a:rPr lang="en-US" smtClean="0"/>
              <a:t>4/25/2026</a:t>
            </a:fld>
            <a:endParaRPr lang="en-US"/>
          </a:p>
        </p:txBody>
      </p:sp>
      <p:sp>
        <p:nvSpPr>
          <p:cNvPr id="8" name="Footer Placeholder 7">
            <a:extLst>
              <a:ext uri="{FF2B5EF4-FFF2-40B4-BE49-F238E27FC236}">
                <a16:creationId xmlns:a16="http://schemas.microsoft.com/office/drawing/2014/main" id="{97823938-76C2-4F2D-9756-F53FADB36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EFD04-1F04-42C4-AA6D-BD25F7BD5F90}"/>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1276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689-3B2B-4824-90D1-455F75D019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8D726-6EF3-47E2-92E8-F16F74130357}"/>
              </a:ext>
            </a:extLst>
          </p:cNvPr>
          <p:cNvSpPr>
            <a:spLocks noGrp="1"/>
          </p:cNvSpPr>
          <p:nvPr>
            <p:ph type="dt" sz="half" idx="10"/>
          </p:nvPr>
        </p:nvSpPr>
        <p:spPr/>
        <p:txBody>
          <a:bodyPr/>
          <a:lstStyle/>
          <a:p>
            <a:fld id="{874AC550-C712-435B-BD88-063685420A5B}" type="datetimeFigureOut">
              <a:rPr lang="en-US" smtClean="0"/>
              <a:t>4/25/2026</a:t>
            </a:fld>
            <a:endParaRPr lang="en-US"/>
          </a:p>
        </p:txBody>
      </p:sp>
      <p:sp>
        <p:nvSpPr>
          <p:cNvPr id="4" name="Footer Placeholder 3">
            <a:extLst>
              <a:ext uri="{FF2B5EF4-FFF2-40B4-BE49-F238E27FC236}">
                <a16:creationId xmlns:a16="http://schemas.microsoft.com/office/drawing/2014/main" id="{2D0195A4-5606-45A2-A527-14065F0BF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0EAA8-4458-43E2-933D-E0F4EDFA3B1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6892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EF7C-7A43-40F7-BC66-B59261B85EF0}"/>
              </a:ext>
            </a:extLst>
          </p:cNvPr>
          <p:cNvSpPr>
            <a:spLocks noGrp="1"/>
          </p:cNvSpPr>
          <p:nvPr>
            <p:ph type="dt" sz="half" idx="10"/>
          </p:nvPr>
        </p:nvSpPr>
        <p:spPr/>
        <p:txBody>
          <a:bodyPr/>
          <a:lstStyle/>
          <a:p>
            <a:fld id="{874AC550-C712-435B-BD88-063685420A5B}" type="datetimeFigureOut">
              <a:rPr lang="en-US" smtClean="0"/>
              <a:t>4/25/2026</a:t>
            </a:fld>
            <a:endParaRPr lang="en-US"/>
          </a:p>
        </p:txBody>
      </p:sp>
      <p:sp>
        <p:nvSpPr>
          <p:cNvPr id="3" name="Footer Placeholder 2">
            <a:extLst>
              <a:ext uri="{FF2B5EF4-FFF2-40B4-BE49-F238E27FC236}">
                <a16:creationId xmlns:a16="http://schemas.microsoft.com/office/drawing/2014/main" id="{07099C85-06F4-4C3B-B002-9FB22E96B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A9C42-2265-4749-BA0D-BA571ACE11B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8419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008-0B41-4FC3-84A2-F662C7C20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135A8-AD40-4F52-AF6A-975805562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367B5-2D41-4023-B867-8D677E8C1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A13CC-929F-45E3-B4BB-BC4875C4AA86}"/>
              </a:ext>
            </a:extLst>
          </p:cNvPr>
          <p:cNvSpPr>
            <a:spLocks noGrp="1"/>
          </p:cNvSpPr>
          <p:nvPr>
            <p:ph type="dt" sz="half" idx="10"/>
          </p:nvPr>
        </p:nvSpPr>
        <p:spPr/>
        <p:txBody>
          <a:bodyPr/>
          <a:lstStyle/>
          <a:p>
            <a:fld id="{874AC550-C712-435B-BD88-063685420A5B}" type="datetimeFigureOut">
              <a:rPr lang="en-US" smtClean="0"/>
              <a:t>4/25/2026</a:t>
            </a:fld>
            <a:endParaRPr lang="en-US"/>
          </a:p>
        </p:txBody>
      </p:sp>
      <p:sp>
        <p:nvSpPr>
          <p:cNvPr id="6" name="Footer Placeholder 5">
            <a:extLst>
              <a:ext uri="{FF2B5EF4-FFF2-40B4-BE49-F238E27FC236}">
                <a16:creationId xmlns:a16="http://schemas.microsoft.com/office/drawing/2014/main" id="{8ED0D339-7934-49FC-A0A0-34AC86BEC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E1D7-5D4C-4A87-B264-8BA808D2BDC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6886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C1E-62AB-4512-9FC2-8CE2A8F5E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D4EAE-A22B-42DF-ADBC-B1446F1BF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A3143-0AFF-45A4-BCCA-785E52FC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F22DC-3597-4559-9EF0-26AE17EA699D}"/>
              </a:ext>
            </a:extLst>
          </p:cNvPr>
          <p:cNvSpPr>
            <a:spLocks noGrp="1"/>
          </p:cNvSpPr>
          <p:nvPr>
            <p:ph type="dt" sz="half" idx="10"/>
          </p:nvPr>
        </p:nvSpPr>
        <p:spPr/>
        <p:txBody>
          <a:bodyPr/>
          <a:lstStyle/>
          <a:p>
            <a:fld id="{874AC550-C712-435B-BD88-063685420A5B}" type="datetimeFigureOut">
              <a:rPr lang="en-US" smtClean="0"/>
              <a:t>4/25/2026</a:t>
            </a:fld>
            <a:endParaRPr lang="en-US"/>
          </a:p>
        </p:txBody>
      </p:sp>
      <p:sp>
        <p:nvSpPr>
          <p:cNvPr id="6" name="Footer Placeholder 5">
            <a:extLst>
              <a:ext uri="{FF2B5EF4-FFF2-40B4-BE49-F238E27FC236}">
                <a16:creationId xmlns:a16="http://schemas.microsoft.com/office/drawing/2014/main" id="{06B83796-CD8A-492B-8131-4FEAE75C1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97B3-01FB-4792-B89D-F455EB648B2D}"/>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3762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7BEB0-E877-4195-8E6A-F1ADC4D1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84188-DD8E-46C1-8391-94FD5ADFE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1E014-9B0C-471B-B88D-611A8DB1F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AC550-C712-435B-BD88-063685420A5B}" type="datetimeFigureOut">
              <a:rPr lang="en-US" smtClean="0"/>
              <a:t>4/25/2026</a:t>
            </a:fld>
            <a:endParaRPr lang="en-US"/>
          </a:p>
        </p:txBody>
      </p:sp>
      <p:sp>
        <p:nvSpPr>
          <p:cNvPr id="5" name="Footer Placeholder 4">
            <a:extLst>
              <a:ext uri="{FF2B5EF4-FFF2-40B4-BE49-F238E27FC236}">
                <a16:creationId xmlns:a16="http://schemas.microsoft.com/office/drawing/2014/main" id="{34C80F8B-4FAC-4532-A71E-10B16C44B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DDBF4-BAA9-452C-A6BD-DBC5E103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02428430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4AC550-C712-435B-BD88-063685420A5B}" type="datetimeFigureOut">
              <a:rPr lang="en-US" smtClean="0"/>
              <a:t>4/25/2026</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825698159"/>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6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2E53-0A3A-67C3-F759-DE71E471E147}"/>
              </a:ext>
            </a:extLst>
          </p:cNvPr>
          <p:cNvSpPr txBox="1"/>
          <p:nvPr/>
        </p:nvSpPr>
        <p:spPr>
          <a:xfrm>
            <a:off x="1659988" y="1842867"/>
            <a:ext cx="9214338" cy="2585323"/>
          </a:xfrm>
          <a:prstGeom prst="rect">
            <a:avLst/>
          </a:prstGeom>
          <a:noFill/>
        </p:spPr>
        <p:txBody>
          <a:bodyPr wrap="square">
            <a:spAutoFit/>
          </a:bodyPr>
          <a:lstStyle/>
          <a:p>
            <a:r>
              <a:rPr lang="en-US" sz="5400" b="1" dirty="0">
                <a:solidFill>
                  <a:schemeClr val="bg1"/>
                </a:solidFill>
              </a:rPr>
              <a:t>People: We gather to travel God’s redemption road together. </a:t>
            </a:r>
            <a:endParaRPr lang="en-GB" sz="5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798179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a:extLst>
            <a:ext uri="{FF2B5EF4-FFF2-40B4-BE49-F238E27FC236}">
              <a16:creationId xmlns:a16="http://schemas.microsoft.com/office/drawing/2014/main" id="{94990E1E-E2E5-93E6-C843-54CA1E09C37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F4ED0B9-9C53-25AE-ACE2-F5D1D547C5C0}"/>
              </a:ext>
            </a:extLst>
          </p:cNvPr>
          <p:cNvSpPr txBox="1"/>
          <p:nvPr/>
        </p:nvSpPr>
        <p:spPr>
          <a:xfrm>
            <a:off x="942535" y="1305341"/>
            <a:ext cx="10958733" cy="4247317"/>
          </a:xfrm>
          <a:prstGeom prst="rect">
            <a:avLst/>
          </a:prstGeom>
          <a:noFill/>
        </p:spPr>
        <p:txBody>
          <a:bodyPr wrap="square">
            <a:spAutoFit/>
          </a:bodyPr>
          <a:lstStyle/>
          <a:p>
            <a:r>
              <a:rPr lang="en-US" sz="5400" b="1" dirty="0">
                <a:solidFill>
                  <a:schemeClr val="bg1"/>
                </a:solidFill>
              </a:rPr>
              <a:t>Leader: Beloved, whatever we bring with us to worship </a:t>
            </a:r>
          </a:p>
          <a:p>
            <a:r>
              <a:rPr lang="en-US" sz="5400" b="1" dirty="0">
                <a:solidFill>
                  <a:schemeClr val="bg1"/>
                </a:solidFill>
              </a:rPr>
              <a:t>today, God welcomes us and calls us to work together as we travel God’s redemption road </a:t>
            </a:r>
            <a:r>
              <a:rPr lang="en-GB" sz="5400" b="1" dirty="0">
                <a:solidFill>
                  <a:schemeClr val="bg1"/>
                </a:solidFill>
              </a:rPr>
              <a:t>together. </a:t>
            </a:r>
            <a:endParaRPr lang="en-GB" sz="5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3602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a:extLst>
            <a:ext uri="{FF2B5EF4-FFF2-40B4-BE49-F238E27FC236}">
              <a16:creationId xmlns:a16="http://schemas.microsoft.com/office/drawing/2014/main" id="{930395AD-91DE-67E4-E319-67CF6A17D1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AE62EC-3A24-BD63-8B65-33D340BB0BF4}"/>
              </a:ext>
            </a:extLst>
          </p:cNvPr>
          <p:cNvSpPr txBox="1"/>
          <p:nvPr/>
        </p:nvSpPr>
        <p:spPr>
          <a:xfrm>
            <a:off x="872197" y="1614830"/>
            <a:ext cx="10663310" cy="3416320"/>
          </a:xfrm>
          <a:prstGeom prst="rect">
            <a:avLst/>
          </a:prstGeom>
          <a:noFill/>
        </p:spPr>
        <p:txBody>
          <a:bodyPr wrap="square">
            <a:spAutoFit/>
          </a:bodyPr>
          <a:lstStyle/>
          <a:p>
            <a:r>
              <a:rPr lang="en-US" sz="5400" b="1" dirty="0">
                <a:solidFill>
                  <a:schemeClr val="bg1"/>
                </a:solidFill>
              </a:rPr>
              <a:t>ALL: We gather to be truth-tellers and life-bringers as we travel God’s redemption road together. Amen. </a:t>
            </a:r>
            <a:endParaRPr lang="en-GB" sz="5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2584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F3F0-8E08-4195-BEDB-14B7D11086D4}"/>
              </a:ext>
            </a:extLst>
          </p:cNvPr>
          <p:cNvSpPr>
            <a:spLocks noGrp="1"/>
          </p:cNvSpPr>
          <p:nvPr>
            <p:ph type="title"/>
          </p:nvPr>
        </p:nvSpPr>
        <p:spPr>
          <a:xfrm>
            <a:off x="374128" y="536534"/>
            <a:ext cx="11064950" cy="5784931"/>
          </a:xfrm>
        </p:spPr>
        <p:txBody>
          <a:bodyPr vert="horz" lIns="91440" tIns="45720" rIns="91440" bIns="0" rtlCol="0" anchor="ctr">
            <a:noAutofit/>
          </a:bodyPr>
          <a:lstStyle/>
          <a:p>
            <a:pPr algn="ctr"/>
            <a:r>
              <a:rPr lang="en-US" sz="6000" b="1" dirty="0">
                <a:latin typeface="Arial Rounded MT Bold" panose="020F0704030504030204" pitchFamily="34" charset="0"/>
                <a:cs typeface="Calibri Light" panose="020F0302020204030204" pitchFamily="34" charset="0"/>
              </a:rPr>
              <a:t>Opening Hymn</a:t>
            </a:r>
            <a:br>
              <a:rPr lang="en-US" sz="6000" b="1" dirty="0">
                <a:latin typeface="Arial Rounded MT Bold" panose="020F0704030504030204" pitchFamily="34" charset="0"/>
                <a:cs typeface="Calibri Light" panose="020F0302020204030204" pitchFamily="34" charset="0"/>
              </a:rPr>
            </a:br>
            <a:br>
              <a:rPr lang="en-US" sz="6000" b="1" dirty="0">
                <a:latin typeface="Arial Rounded MT Bold" panose="020F0704030504030204" pitchFamily="34" charset="0"/>
                <a:cs typeface="Calibri Light" panose="020F0302020204030204" pitchFamily="34" charset="0"/>
              </a:rPr>
            </a:br>
            <a:r>
              <a:rPr lang="en-US" sz="6600" b="1" dirty="0">
                <a:latin typeface="Arial Rounded MT Bold" panose="020F0704030504030204" pitchFamily="34" charset="0"/>
                <a:cs typeface="Calibri Light" panose="020F0302020204030204" pitchFamily="34" charset="0"/>
              </a:rPr>
              <a:t>“O How I Love Jesus”</a:t>
            </a:r>
            <a:br>
              <a:rPr lang="en-US" sz="6600" b="1" dirty="0">
                <a:latin typeface="Arial Rounded MT Bold" panose="020F0704030504030204" pitchFamily="34" charset="0"/>
                <a:cs typeface="Calibri Light" panose="020F0302020204030204" pitchFamily="34" charset="0"/>
              </a:rPr>
            </a:br>
            <a:r>
              <a:rPr lang="en-US" sz="6600" b="1" dirty="0">
                <a:latin typeface="Arial Rounded MT Bold" panose="020F0704030504030204" pitchFamily="34" charset="0"/>
                <a:cs typeface="Calibri Light" panose="020F0302020204030204" pitchFamily="34" charset="0"/>
              </a:rPr>
              <a:t>#170</a:t>
            </a:r>
            <a:endParaRPr lang="en-US" sz="60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381592817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A1A8C3-61B5-A687-CB77-2DB3936F33E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FE892BE-A820-971D-FF87-83E9F6EB4B18}"/>
              </a:ext>
            </a:extLst>
          </p:cNvPr>
          <p:cNvSpPr txBox="1"/>
          <p:nvPr/>
        </p:nvSpPr>
        <p:spPr>
          <a:xfrm>
            <a:off x="799514" y="1223891"/>
            <a:ext cx="10592972" cy="3785652"/>
          </a:xfrm>
          <a:prstGeom prst="rect">
            <a:avLst/>
          </a:prstGeom>
          <a:noFill/>
        </p:spPr>
        <p:txBody>
          <a:bodyPr wrap="square">
            <a:spAutoFit/>
          </a:bodyPr>
          <a:lstStyle/>
          <a:p>
            <a:pPr algn="ctr"/>
            <a:r>
              <a:rPr lang="en-US" sz="6000" b="1" i="0" dirty="0">
                <a:effectLst/>
                <a:latin typeface="NotoSansArabicOnly"/>
              </a:rPr>
              <a:t>1. There is a name I love to hear,</a:t>
            </a:r>
            <a:br>
              <a:rPr lang="en-US" sz="6000" b="1" dirty="0"/>
            </a:br>
            <a:r>
              <a:rPr lang="en-US" sz="6000" b="1" i="0" dirty="0">
                <a:effectLst/>
                <a:latin typeface="NotoSansArabicOnly"/>
              </a:rPr>
              <a:t>I love to sing its worth;</a:t>
            </a:r>
            <a:br>
              <a:rPr lang="en-US" sz="6000" b="1" dirty="0"/>
            </a:br>
            <a:r>
              <a:rPr lang="en-US" sz="6000" b="1" i="0" dirty="0">
                <a:effectLst/>
                <a:latin typeface="NotoSansArabicOnly"/>
              </a:rPr>
              <a:t>it sounds like music in my ear,</a:t>
            </a:r>
            <a:br>
              <a:rPr lang="en-US" sz="6000" b="1" dirty="0"/>
            </a:br>
            <a:r>
              <a:rPr lang="en-US" sz="6000" b="1" i="0" dirty="0">
                <a:effectLst/>
                <a:latin typeface="NotoSansArabicOnly"/>
              </a:rPr>
              <a:t>the sweetest name on earth.</a:t>
            </a:r>
            <a:endParaRPr lang="en-GB" sz="6000" b="1" dirty="0"/>
          </a:p>
        </p:txBody>
      </p:sp>
    </p:spTree>
    <p:extLst>
      <p:ext uri="{BB962C8B-B14F-4D97-AF65-F5344CB8AC3E}">
        <p14:creationId xmlns:p14="http://schemas.microsoft.com/office/powerpoint/2010/main" val="318552754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903B21-8DE0-B4CF-D3FA-E1423FF0E90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84353DE-3312-E2BB-23B1-3C75CD7797CA}"/>
              </a:ext>
            </a:extLst>
          </p:cNvPr>
          <p:cNvSpPr txBox="1"/>
          <p:nvPr/>
        </p:nvSpPr>
        <p:spPr>
          <a:xfrm>
            <a:off x="1322363" y="745589"/>
            <a:ext cx="9833317" cy="4708981"/>
          </a:xfrm>
          <a:prstGeom prst="rect">
            <a:avLst/>
          </a:prstGeom>
          <a:noFill/>
        </p:spPr>
        <p:txBody>
          <a:bodyPr wrap="square">
            <a:spAutoFit/>
          </a:bodyPr>
          <a:lstStyle/>
          <a:p>
            <a:pPr algn="ctr"/>
            <a:r>
              <a:rPr lang="en-US" sz="6000" b="1" i="0" dirty="0">
                <a:effectLst/>
                <a:latin typeface="NotoSansArabicOnly"/>
              </a:rPr>
              <a:t>Refrain:</a:t>
            </a:r>
            <a:br>
              <a:rPr lang="en-US" sz="6000" b="1" dirty="0"/>
            </a:br>
            <a:r>
              <a:rPr lang="en-US" sz="6000" b="1" i="0" dirty="0">
                <a:effectLst/>
                <a:latin typeface="NotoSansArabicOnly"/>
              </a:rPr>
              <a:t>O how I love Jesus,</a:t>
            </a:r>
            <a:br>
              <a:rPr lang="en-US" sz="6000" b="1" dirty="0"/>
            </a:br>
            <a:r>
              <a:rPr lang="en-US" sz="6000" b="1" i="0" dirty="0">
                <a:effectLst/>
                <a:latin typeface="NotoSansArabicOnly"/>
              </a:rPr>
              <a:t>O how I love Jesus,</a:t>
            </a:r>
            <a:br>
              <a:rPr lang="en-US" sz="6000" b="1" dirty="0"/>
            </a:br>
            <a:r>
              <a:rPr lang="en-US" sz="6000" b="1" i="0" dirty="0">
                <a:effectLst/>
                <a:latin typeface="NotoSansArabicOnly"/>
              </a:rPr>
              <a:t>O how I love Jesus,</a:t>
            </a:r>
            <a:br>
              <a:rPr lang="en-US" sz="6000" b="1" dirty="0"/>
            </a:br>
            <a:r>
              <a:rPr lang="en-US" sz="6000" b="1" i="0" dirty="0">
                <a:effectLst/>
                <a:latin typeface="NotoSansArabicOnly"/>
              </a:rPr>
              <a:t>because he first loved me!</a:t>
            </a:r>
            <a:endParaRPr lang="en-GB" sz="6000" b="1" dirty="0"/>
          </a:p>
        </p:txBody>
      </p:sp>
    </p:spTree>
    <p:extLst>
      <p:ext uri="{BB962C8B-B14F-4D97-AF65-F5344CB8AC3E}">
        <p14:creationId xmlns:p14="http://schemas.microsoft.com/office/powerpoint/2010/main" val="116888098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A8DA76-E557-0C17-DE3C-CB012EB40C8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038068-20BB-A9E9-3650-3326C28139D0}"/>
              </a:ext>
            </a:extLst>
          </p:cNvPr>
          <p:cNvSpPr txBox="1"/>
          <p:nvPr/>
        </p:nvSpPr>
        <p:spPr>
          <a:xfrm>
            <a:off x="998806" y="590843"/>
            <a:ext cx="10874326" cy="4708981"/>
          </a:xfrm>
          <a:prstGeom prst="rect">
            <a:avLst/>
          </a:prstGeom>
          <a:noFill/>
        </p:spPr>
        <p:txBody>
          <a:bodyPr wrap="square">
            <a:spAutoFit/>
          </a:bodyPr>
          <a:lstStyle/>
          <a:p>
            <a:pPr algn="ctr"/>
            <a:r>
              <a:rPr lang="en-US" sz="6000" b="1" i="0" dirty="0">
                <a:effectLst/>
                <a:latin typeface="NotoSansArabicOnly"/>
              </a:rPr>
              <a:t>2. It tells me of a Savior's love,</a:t>
            </a:r>
            <a:br>
              <a:rPr lang="en-US" sz="6000" b="1" dirty="0"/>
            </a:br>
            <a:r>
              <a:rPr lang="en-US" sz="6000" b="1" i="0" dirty="0">
                <a:effectLst/>
                <a:latin typeface="NotoSansArabicOnly"/>
              </a:rPr>
              <a:t>who died to set me free;</a:t>
            </a:r>
            <a:br>
              <a:rPr lang="en-US" sz="6000" b="1" dirty="0"/>
            </a:br>
            <a:r>
              <a:rPr lang="en-US" sz="6000" b="1" i="0" dirty="0">
                <a:effectLst/>
                <a:latin typeface="NotoSansArabicOnly"/>
              </a:rPr>
              <a:t>it tells me of his precious blood,</a:t>
            </a:r>
            <a:br>
              <a:rPr lang="en-US" sz="6000" b="1" dirty="0"/>
            </a:br>
            <a:r>
              <a:rPr lang="en-US" sz="6000" b="1" i="0" dirty="0">
                <a:effectLst/>
                <a:latin typeface="NotoSansArabicOnly"/>
              </a:rPr>
              <a:t>the sinner's perfect plea. [Refrain]</a:t>
            </a:r>
            <a:endParaRPr lang="en-GB" sz="6000" b="1" dirty="0"/>
          </a:p>
        </p:txBody>
      </p:sp>
    </p:spTree>
    <p:extLst>
      <p:ext uri="{BB962C8B-B14F-4D97-AF65-F5344CB8AC3E}">
        <p14:creationId xmlns:p14="http://schemas.microsoft.com/office/powerpoint/2010/main" val="161094497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08C93F-844E-C70E-6507-83F94A6ED6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8642D6F-3880-8894-BAE9-55369F07E022}"/>
              </a:ext>
            </a:extLst>
          </p:cNvPr>
          <p:cNvSpPr txBox="1"/>
          <p:nvPr/>
        </p:nvSpPr>
        <p:spPr>
          <a:xfrm>
            <a:off x="858129" y="815926"/>
            <a:ext cx="10185010" cy="4708981"/>
          </a:xfrm>
          <a:prstGeom prst="rect">
            <a:avLst/>
          </a:prstGeom>
          <a:noFill/>
        </p:spPr>
        <p:txBody>
          <a:bodyPr wrap="square">
            <a:spAutoFit/>
          </a:bodyPr>
          <a:lstStyle/>
          <a:p>
            <a:pPr algn="ctr"/>
            <a:r>
              <a:rPr lang="en-US" sz="6000" b="1" i="0" dirty="0">
                <a:effectLst/>
                <a:latin typeface="NotoSansArabicOnly"/>
              </a:rPr>
              <a:t>Refrain:</a:t>
            </a:r>
            <a:br>
              <a:rPr lang="en-US" sz="6000" b="1" dirty="0"/>
            </a:br>
            <a:r>
              <a:rPr lang="en-US" sz="6000" b="1" i="0" dirty="0">
                <a:effectLst/>
                <a:latin typeface="NotoSansArabicOnly"/>
              </a:rPr>
              <a:t>O how I love Jesus,</a:t>
            </a:r>
            <a:br>
              <a:rPr lang="en-US" sz="6000" b="1" dirty="0"/>
            </a:br>
            <a:r>
              <a:rPr lang="en-US" sz="6000" b="1" i="0" dirty="0">
                <a:effectLst/>
                <a:latin typeface="NotoSansArabicOnly"/>
              </a:rPr>
              <a:t>O how I love Jesus,</a:t>
            </a:r>
            <a:br>
              <a:rPr lang="en-US" sz="6000" b="1" dirty="0"/>
            </a:br>
            <a:r>
              <a:rPr lang="en-US" sz="6000" b="1" i="0" dirty="0">
                <a:effectLst/>
                <a:latin typeface="NotoSansArabicOnly"/>
              </a:rPr>
              <a:t>O how I love Jesus,</a:t>
            </a:r>
            <a:br>
              <a:rPr lang="en-US" sz="6000" b="1" dirty="0"/>
            </a:br>
            <a:r>
              <a:rPr lang="en-US" sz="6000" b="1" i="0" dirty="0">
                <a:effectLst/>
                <a:latin typeface="NotoSansArabicOnly"/>
              </a:rPr>
              <a:t>because he first loved me!</a:t>
            </a:r>
            <a:endParaRPr lang="en-GB" sz="6000" b="1" dirty="0"/>
          </a:p>
        </p:txBody>
      </p:sp>
    </p:spTree>
    <p:extLst>
      <p:ext uri="{BB962C8B-B14F-4D97-AF65-F5344CB8AC3E}">
        <p14:creationId xmlns:p14="http://schemas.microsoft.com/office/powerpoint/2010/main" val="37855932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F97C94-D174-71A6-0B24-CFC85CF0129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489AB3B-7D45-499A-1C22-5E0DE64FF897}"/>
              </a:ext>
            </a:extLst>
          </p:cNvPr>
          <p:cNvSpPr txBox="1"/>
          <p:nvPr/>
        </p:nvSpPr>
        <p:spPr>
          <a:xfrm>
            <a:off x="293077" y="1252025"/>
            <a:ext cx="11605845" cy="3785652"/>
          </a:xfrm>
          <a:prstGeom prst="rect">
            <a:avLst/>
          </a:prstGeom>
          <a:noFill/>
        </p:spPr>
        <p:txBody>
          <a:bodyPr wrap="square">
            <a:spAutoFit/>
          </a:bodyPr>
          <a:lstStyle/>
          <a:p>
            <a:pPr algn="ctr"/>
            <a:r>
              <a:rPr lang="en-US" sz="6000" b="1" i="0" dirty="0">
                <a:effectLst/>
                <a:latin typeface="NotoSansArabicOnly"/>
              </a:rPr>
              <a:t>3. It tells of one whose loving heart</a:t>
            </a:r>
            <a:br>
              <a:rPr lang="en-US" sz="6000" b="1" dirty="0"/>
            </a:br>
            <a:r>
              <a:rPr lang="en-US" sz="6000" b="1" i="0" dirty="0">
                <a:effectLst/>
                <a:latin typeface="NotoSansArabicOnly"/>
              </a:rPr>
              <a:t>can feel my deepest woe;</a:t>
            </a:r>
            <a:br>
              <a:rPr lang="en-US" sz="6000" b="1" dirty="0"/>
            </a:br>
            <a:r>
              <a:rPr lang="en-US" sz="6000" b="1" i="0" dirty="0">
                <a:effectLst/>
                <a:latin typeface="NotoSansArabicOnly"/>
              </a:rPr>
              <a:t>who in each sorrow bears a part</a:t>
            </a:r>
            <a:br>
              <a:rPr lang="en-US" sz="6000" b="1" dirty="0"/>
            </a:br>
            <a:r>
              <a:rPr lang="en-US" sz="6000" b="1" i="0" dirty="0">
                <a:effectLst/>
                <a:latin typeface="NotoSansArabicOnly"/>
              </a:rPr>
              <a:t>that none can bear below. [Refrain]</a:t>
            </a:r>
            <a:endParaRPr lang="en-GB" sz="6000" b="1" dirty="0"/>
          </a:p>
        </p:txBody>
      </p:sp>
    </p:spTree>
    <p:extLst>
      <p:ext uri="{BB962C8B-B14F-4D97-AF65-F5344CB8AC3E}">
        <p14:creationId xmlns:p14="http://schemas.microsoft.com/office/powerpoint/2010/main" val="317901030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A6EC07-9F12-E44A-231F-509BA952909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C1A10E-F062-07F7-AB05-EBC3591C04D4}"/>
              </a:ext>
            </a:extLst>
          </p:cNvPr>
          <p:cNvSpPr txBox="1"/>
          <p:nvPr/>
        </p:nvSpPr>
        <p:spPr>
          <a:xfrm>
            <a:off x="560363" y="787791"/>
            <a:ext cx="11071274" cy="4708981"/>
          </a:xfrm>
          <a:prstGeom prst="rect">
            <a:avLst/>
          </a:prstGeom>
          <a:noFill/>
        </p:spPr>
        <p:txBody>
          <a:bodyPr wrap="square">
            <a:spAutoFit/>
          </a:bodyPr>
          <a:lstStyle/>
          <a:p>
            <a:pPr algn="ctr"/>
            <a:r>
              <a:rPr lang="en-US" sz="6000" b="1" i="0" dirty="0">
                <a:effectLst/>
                <a:latin typeface="NotoSansArabicOnly"/>
              </a:rPr>
              <a:t>Refrain:</a:t>
            </a:r>
            <a:br>
              <a:rPr lang="en-US" sz="6000" b="1" dirty="0"/>
            </a:br>
            <a:r>
              <a:rPr lang="en-US" sz="6000" b="1" i="0" dirty="0">
                <a:effectLst/>
                <a:latin typeface="NotoSansArabicOnly"/>
              </a:rPr>
              <a:t>O how I love Jesus,</a:t>
            </a:r>
            <a:br>
              <a:rPr lang="en-US" sz="6000" b="1" dirty="0"/>
            </a:br>
            <a:r>
              <a:rPr lang="en-US" sz="6000" b="1" i="0" dirty="0">
                <a:effectLst/>
                <a:latin typeface="NotoSansArabicOnly"/>
              </a:rPr>
              <a:t>O how I love Jesus,</a:t>
            </a:r>
            <a:br>
              <a:rPr lang="en-US" sz="6000" b="1" dirty="0"/>
            </a:br>
            <a:r>
              <a:rPr lang="en-US" sz="6000" b="1" i="0" dirty="0">
                <a:effectLst/>
                <a:latin typeface="NotoSansArabicOnly"/>
              </a:rPr>
              <a:t>O how I love Jesus,</a:t>
            </a:r>
            <a:br>
              <a:rPr lang="en-US" sz="6000" b="1" dirty="0"/>
            </a:br>
            <a:r>
              <a:rPr lang="en-US" sz="6000" b="1" i="0" dirty="0">
                <a:effectLst/>
                <a:latin typeface="NotoSansArabicOnly"/>
              </a:rPr>
              <a:t>because he first loved me!</a:t>
            </a:r>
            <a:endParaRPr lang="en-GB" sz="6000" b="1" dirty="0"/>
          </a:p>
        </p:txBody>
      </p:sp>
    </p:spTree>
    <p:extLst>
      <p:ext uri="{BB962C8B-B14F-4D97-AF65-F5344CB8AC3E}">
        <p14:creationId xmlns:p14="http://schemas.microsoft.com/office/powerpoint/2010/main" val="33623819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7DA237-4772-B46A-7F65-DF5A1EA8012C}"/>
              </a:ext>
            </a:extLst>
          </p:cNvPr>
          <p:cNvSpPr txBox="1"/>
          <p:nvPr/>
        </p:nvSpPr>
        <p:spPr>
          <a:xfrm>
            <a:off x="4509370" y="2705725"/>
            <a:ext cx="6730410" cy="1446550"/>
          </a:xfrm>
          <a:prstGeom prst="rect">
            <a:avLst/>
          </a:prstGeom>
          <a:noFill/>
        </p:spPr>
        <p:txBody>
          <a:bodyPr wrap="square" rtlCol="0">
            <a:spAutoFit/>
          </a:bodyPr>
          <a:lstStyle/>
          <a:p>
            <a:r>
              <a:rPr lang="en-US" sz="8800" b="1" dirty="0">
                <a:solidFill>
                  <a:schemeClr val="bg1"/>
                </a:solidFill>
                <a:effectLst>
                  <a:outerShdw blurRad="38100" dist="38100" dir="2700000" algn="tl">
                    <a:srgbClr val="000000">
                      <a:alpha val="43137"/>
                    </a:srgbClr>
                  </a:outerShdw>
                </a:effectLst>
                <a:latin typeface="Bahnschrift" panose="020B0502040204020203" pitchFamily="34" charset="0"/>
              </a:rPr>
              <a:t>Processional</a:t>
            </a:r>
            <a:endParaRPr lang="en-GB" sz="8800"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pic>
        <p:nvPicPr>
          <p:cNvPr id="6" name="Picture 5">
            <a:extLst>
              <a:ext uri="{FF2B5EF4-FFF2-40B4-BE49-F238E27FC236}">
                <a16:creationId xmlns:a16="http://schemas.microsoft.com/office/drawing/2014/main" id="{32B2FFB8-9618-968F-B0F6-DEDE47FC86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1207" y="942628"/>
            <a:ext cx="3858163" cy="4972744"/>
          </a:xfrm>
          <a:prstGeom prst="ellipse">
            <a:avLst/>
          </a:prstGeom>
          <a:ln>
            <a:noFill/>
          </a:ln>
          <a:effectLst>
            <a:softEdge rad="112500"/>
          </a:effectLst>
        </p:spPr>
      </p:pic>
    </p:spTree>
    <p:extLst>
      <p:ext uri="{BB962C8B-B14F-4D97-AF65-F5344CB8AC3E}">
        <p14:creationId xmlns:p14="http://schemas.microsoft.com/office/powerpoint/2010/main" val="148735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FA58FA-60F5-4056-8CE8-B8243BE5438A}"/>
              </a:ext>
            </a:extLst>
          </p:cNvPr>
          <p:cNvSpPr/>
          <p:nvPr/>
        </p:nvSpPr>
        <p:spPr>
          <a:xfrm>
            <a:off x="490301" y="1321380"/>
            <a:ext cx="10950498" cy="4031873"/>
          </a:xfrm>
          <a:prstGeom prst="rect">
            <a:avLst/>
          </a:prstGeom>
        </p:spPr>
        <p:txBody>
          <a:bodyPr wrap="square">
            <a:spAutoFit/>
          </a:bodyPr>
          <a:lstStyle/>
          <a:p>
            <a:pPr algn="ctr"/>
            <a:r>
              <a:rPr lang="en-US" sz="8800" b="1" dirty="0">
                <a:effectLst>
                  <a:outerShdw blurRad="38100" dist="38100" dir="2700000" algn="tl">
                    <a:srgbClr val="000000">
                      <a:alpha val="43137"/>
                    </a:srgbClr>
                  </a:outerShdw>
                </a:effectLst>
                <a:ea typeface="Times New Roman" panose="02020603050405020304" pitchFamily="18" charset="0"/>
              </a:rPr>
              <a:t>Morning Prayer</a:t>
            </a:r>
          </a:p>
          <a:p>
            <a:pPr algn="ctr"/>
            <a:r>
              <a:rPr lang="en-US" sz="8800" b="1" dirty="0">
                <a:effectLst>
                  <a:outerShdw blurRad="38100" dist="38100" dir="2700000" algn="tl">
                    <a:srgbClr val="000000">
                      <a:alpha val="43137"/>
                    </a:srgbClr>
                  </a:outerShdw>
                </a:effectLst>
                <a:ea typeface="Times New Roman" panose="02020603050405020304" pitchFamily="18" charset="0"/>
                <a:sym typeface="Wingdings" panose="05000000000000000000" pitchFamily="2" charset="2"/>
              </a:rPr>
              <a:t></a:t>
            </a:r>
            <a:endParaRPr lang="en-US" sz="8800" b="1" dirty="0">
              <a:effectLst>
                <a:outerShdw blurRad="38100" dist="38100" dir="2700000" algn="tl">
                  <a:srgbClr val="000000">
                    <a:alpha val="43137"/>
                  </a:srgbClr>
                </a:outerShdw>
              </a:effectLst>
              <a:ea typeface="Times New Roman" panose="02020603050405020304" pitchFamily="18" charset="0"/>
            </a:endParaRPr>
          </a:p>
          <a:p>
            <a:pPr algn="ctr"/>
            <a:r>
              <a:rPr lang="en-US" sz="8000" b="1" dirty="0">
                <a:effectLst>
                  <a:outerShdw blurRad="38100" dist="38100" dir="2700000" algn="tl">
                    <a:srgbClr val="000000">
                      <a:alpha val="43137"/>
                    </a:srgbClr>
                  </a:outerShdw>
                </a:effectLst>
                <a:ea typeface="Times New Roman" panose="02020603050405020304" pitchFamily="18" charset="0"/>
              </a:rPr>
              <a:t>Bro. Jason Legare, Sr.</a:t>
            </a:r>
            <a:endParaRPr lang="en-US" sz="8000" dirty="0">
              <a:effectLst>
                <a:outerShdw blurRad="38100" dist="38100" dir="2700000" algn="tl">
                  <a:srgbClr val="000000">
                    <a:alpha val="43137"/>
                  </a:srgbClr>
                </a:outerShdw>
              </a:effectLst>
              <a:ea typeface="Times New Roman" panose="02020603050405020304" pitchFamily="18" charset="0"/>
            </a:endParaRPr>
          </a:p>
        </p:txBody>
      </p:sp>
      <p:pic>
        <p:nvPicPr>
          <p:cNvPr id="3" name="Picture 2">
            <a:extLst>
              <a:ext uri="{FF2B5EF4-FFF2-40B4-BE49-F238E27FC236}">
                <a16:creationId xmlns:a16="http://schemas.microsoft.com/office/drawing/2014/main" id="{0FB02277-385B-1722-8072-CC4193E12900}"/>
              </a:ext>
            </a:extLst>
          </p:cNvPr>
          <p:cNvPicPr>
            <a:picLocks noChangeAspect="1"/>
          </p:cNvPicPr>
          <p:nvPr/>
        </p:nvPicPr>
        <p:blipFill>
          <a:blip r:embed="rId3"/>
          <a:stretch>
            <a:fillRect/>
          </a:stretch>
        </p:blipFill>
        <p:spPr>
          <a:xfrm rot="5400000">
            <a:off x="11371925" y="6037926"/>
            <a:ext cx="720496" cy="919655"/>
          </a:xfrm>
          <a:prstGeom prst="rect">
            <a:avLst/>
          </a:prstGeom>
        </p:spPr>
      </p:pic>
    </p:spTree>
    <p:extLst>
      <p:ext uri="{BB962C8B-B14F-4D97-AF65-F5344CB8AC3E}">
        <p14:creationId xmlns:p14="http://schemas.microsoft.com/office/powerpoint/2010/main" val="342195004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A0CEDE-B976-7624-0026-8DA9DD77D4F1}"/>
              </a:ext>
            </a:extLst>
          </p:cNvPr>
          <p:cNvSpPr txBox="1">
            <a:spLocks/>
          </p:cNvSpPr>
          <p:nvPr/>
        </p:nvSpPr>
        <p:spPr>
          <a:xfrm>
            <a:off x="914812" y="1103761"/>
            <a:ext cx="10596795" cy="3770988"/>
          </a:xfrm>
          <a:prstGeom prst="rect">
            <a:avLst/>
          </a:prstGeom>
        </p:spPr>
        <p:txBody>
          <a:bodyPr vert="horz" lIns="91440" tIns="45720" rIns="91440" bIns="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latin typeface="Arial Rounded MT Bold" panose="020F0704030504030204" pitchFamily="34" charset="0"/>
                <a:cs typeface="Calibri Light" panose="020F0302020204030204" pitchFamily="34" charset="0"/>
              </a:rPr>
              <a:t>Response</a:t>
            </a: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sym typeface="Wingdings" panose="05000000000000000000" pitchFamily="2" charset="2"/>
              </a:rPr>
              <a:t></a:t>
            </a: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a:t>
            </a:r>
          </a:p>
          <a:p>
            <a:pPr algn="ctr"/>
            <a:r>
              <a:rPr lang="en-US" sz="7200" b="1" dirty="0">
                <a:latin typeface="Arial Rounded MT Bold" panose="020F0704030504030204" pitchFamily="34" charset="0"/>
                <a:cs typeface="Calibri Light" panose="020F0302020204030204" pitchFamily="34" charset="0"/>
              </a:rPr>
              <a:t>Male Ensemble</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180256054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1F3917-4771-415F-8098-E3A2EB4089CE}"/>
              </a:ext>
            </a:extLst>
          </p:cNvPr>
          <p:cNvSpPr>
            <a:spLocks noGrp="1"/>
          </p:cNvSpPr>
          <p:nvPr>
            <p:ph type="title"/>
          </p:nvPr>
        </p:nvSpPr>
        <p:spPr>
          <a:xfrm>
            <a:off x="2217853" y="2254103"/>
            <a:ext cx="8308380" cy="2923953"/>
          </a:xfrm>
        </p:spPr>
        <p:txBody>
          <a:bodyPr vert="horz" lIns="91440" tIns="45720" rIns="91440" bIns="45720" rtlCol="0" anchor="b">
            <a:normAutofit fontScale="90000"/>
          </a:bodyPr>
          <a:lstStyle/>
          <a:p>
            <a:pPr algn="ctr"/>
            <a:r>
              <a:rPr lang="en-US" sz="16700" b="1" dirty="0">
                <a:solidFill>
                  <a:schemeClr val="bg1"/>
                </a:solidFill>
                <a:latin typeface="Bahnschrift SemiBold" panose="020B0502040204020203" pitchFamily="34" charset="0"/>
                <a:cs typeface="Calibri" panose="020F0502020204030204" pitchFamily="34" charset="0"/>
              </a:rPr>
              <a:t>A</a:t>
            </a:r>
            <a:r>
              <a:rPr lang="en-US" sz="8800" b="1" dirty="0">
                <a:solidFill>
                  <a:schemeClr val="bg1"/>
                </a:solidFill>
                <a:latin typeface="Bahnschrift SemiBold" panose="020B0502040204020203" pitchFamily="34" charset="0"/>
                <a:cs typeface="Calibri" panose="020F0502020204030204" pitchFamily="34" charset="0"/>
              </a:rPr>
              <a:t>ffirmation </a:t>
            </a:r>
            <a:br>
              <a:rPr lang="en-US" sz="8800" b="1" dirty="0">
                <a:solidFill>
                  <a:schemeClr val="bg1"/>
                </a:solidFill>
                <a:latin typeface="Bahnschrift SemiBold" panose="020B0502040204020203" pitchFamily="34" charset="0"/>
                <a:cs typeface="Calibri" panose="020F0502020204030204" pitchFamily="34" charset="0"/>
              </a:rPr>
            </a:br>
            <a:r>
              <a:rPr lang="en-US" sz="8800" b="1" dirty="0">
                <a:solidFill>
                  <a:schemeClr val="bg1"/>
                </a:solidFill>
                <a:latin typeface="Bahnschrift SemiBold" panose="020B0502040204020203" pitchFamily="34" charset="0"/>
                <a:cs typeface="Calibri" panose="020F0502020204030204" pitchFamily="34" charset="0"/>
              </a:rPr>
              <a:t>of</a:t>
            </a:r>
          </a:p>
        </p:txBody>
      </p:sp>
      <p:sp>
        <p:nvSpPr>
          <p:cNvPr id="2" name="TextBox 1">
            <a:extLst>
              <a:ext uri="{FF2B5EF4-FFF2-40B4-BE49-F238E27FC236}">
                <a16:creationId xmlns:a16="http://schemas.microsoft.com/office/drawing/2014/main" id="{0F62BBAA-5F6B-305F-8908-76ED11950D87}"/>
              </a:ext>
            </a:extLst>
          </p:cNvPr>
          <p:cNvSpPr txBox="1"/>
          <p:nvPr/>
        </p:nvSpPr>
        <p:spPr>
          <a:xfrm>
            <a:off x="8080745" y="6198797"/>
            <a:ext cx="3813544" cy="584775"/>
          </a:xfrm>
          <a:prstGeom prst="rect">
            <a:avLst/>
          </a:prstGeom>
          <a:noFill/>
        </p:spPr>
        <p:txBody>
          <a:bodyPr wrap="square" rtlCol="0">
            <a:spAutoFit/>
          </a:bodyPr>
          <a:lstStyle/>
          <a:p>
            <a:pPr algn="r"/>
            <a:r>
              <a:rPr lang="en-US" sz="3200" b="1" i="1" dirty="0">
                <a:solidFill>
                  <a:schemeClr val="bg1"/>
                </a:solidFill>
                <a:effectLst>
                  <a:outerShdw blurRad="38100" dist="38100" dir="2700000" algn="tl">
                    <a:srgbClr val="000000">
                      <a:alpha val="43137"/>
                    </a:srgbClr>
                  </a:outerShdw>
                </a:effectLst>
              </a:rPr>
              <a:t>The Apostles’ Creed</a:t>
            </a:r>
            <a:endParaRPr lang="en-GB" sz="3200" b="1" i="1" dirty="0">
              <a:solidFill>
                <a:schemeClr val="bg1"/>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0481D5D8-72B7-F303-859E-802559A1BE0E}"/>
              </a:ext>
            </a:extLst>
          </p:cNvPr>
          <p:cNvSpPr txBox="1"/>
          <p:nvPr/>
        </p:nvSpPr>
        <p:spPr>
          <a:xfrm>
            <a:off x="8887047" y="350874"/>
            <a:ext cx="2200940" cy="1107996"/>
          </a:xfrm>
          <a:prstGeom prst="rect">
            <a:avLst/>
          </a:prstGeom>
          <a:noFill/>
        </p:spPr>
        <p:txBody>
          <a:bodyPr wrap="square" rtlCol="0">
            <a:spAutoFit/>
          </a:bodyPr>
          <a:lstStyle/>
          <a:p>
            <a:r>
              <a:rPr lang="en-US" sz="6600" b="1" i="1" dirty="0">
                <a:solidFill>
                  <a:schemeClr val="bg1"/>
                </a:solidFill>
              </a:rPr>
              <a:t>#881</a:t>
            </a:r>
            <a:endParaRPr lang="en-GB" sz="6600" b="1" i="1" dirty="0">
              <a:solidFill>
                <a:schemeClr val="bg1"/>
              </a:solidFill>
            </a:endParaRPr>
          </a:p>
        </p:txBody>
      </p:sp>
    </p:spTree>
    <p:extLst>
      <p:ext uri="{BB962C8B-B14F-4D97-AF65-F5344CB8AC3E}">
        <p14:creationId xmlns:p14="http://schemas.microsoft.com/office/powerpoint/2010/main" val="223192539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918F-0ED2-402C-83EC-4DEA2685E110}"/>
              </a:ext>
            </a:extLst>
          </p:cNvPr>
          <p:cNvSpPr>
            <a:spLocks noGrp="1"/>
          </p:cNvSpPr>
          <p:nvPr>
            <p:ph type="title"/>
          </p:nvPr>
        </p:nvSpPr>
        <p:spPr>
          <a:xfrm>
            <a:off x="3743863" y="726106"/>
            <a:ext cx="8315865" cy="4871545"/>
          </a:xfrm>
        </p:spPr>
        <p:txBody>
          <a:bodyPr>
            <a:noAutofit/>
          </a:bodyPr>
          <a:lstStyle/>
          <a:p>
            <a:r>
              <a:rPr lang="en-US" sz="7200" b="1" dirty="0">
                <a:solidFill>
                  <a:schemeClr val="bg1"/>
                </a:solidFill>
                <a:latin typeface="Bahnschrift SemiBold" panose="020B0502040204020203" pitchFamily="34" charset="0"/>
              </a:rPr>
              <a:t>I believe in God the Father Almighty. The maker of heaven and earth;</a:t>
            </a:r>
          </a:p>
        </p:txBody>
      </p:sp>
    </p:spTree>
    <p:extLst>
      <p:ext uri="{BB962C8B-B14F-4D97-AF65-F5344CB8AC3E}">
        <p14:creationId xmlns:p14="http://schemas.microsoft.com/office/powerpoint/2010/main" val="2087781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0B43-617D-43A2-B482-B099CAA3A222}"/>
              </a:ext>
            </a:extLst>
          </p:cNvPr>
          <p:cNvSpPr/>
          <p:nvPr/>
        </p:nvSpPr>
        <p:spPr>
          <a:xfrm>
            <a:off x="4106174" y="612844"/>
            <a:ext cx="7639649" cy="5632311"/>
          </a:xfrm>
          <a:prstGeom prst="rect">
            <a:avLst/>
          </a:prstGeom>
        </p:spPr>
        <p:txBody>
          <a:bodyPr wrap="square">
            <a:spAutoFit/>
          </a:bodyPr>
          <a:lstStyle/>
          <a:p>
            <a:pPr algn="ctr"/>
            <a:r>
              <a:rPr lang="en-US" sz="6000" b="1" dirty="0">
                <a:solidFill>
                  <a:schemeClr val="bg1"/>
                </a:solidFill>
                <a:effectLst>
                  <a:outerShdw blurRad="38100" dist="38100" dir="2700000" algn="tl">
                    <a:srgbClr val="000000">
                      <a:alpha val="43137"/>
                    </a:srgbClr>
                  </a:outerShdw>
                </a:effectLst>
                <a:latin typeface="Bahnschrift SemiBold" panose="020B0502040204020203" pitchFamily="34" charset="0"/>
              </a:rPr>
              <a:t>and in Jesus Christ his only Son our Lord: who was conceived by the Holy Spirit, born of the Virgin Mary,</a:t>
            </a:r>
          </a:p>
        </p:txBody>
      </p:sp>
    </p:spTree>
    <p:extLst>
      <p:ext uri="{BB962C8B-B14F-4D97-AF65-F5344CB8AC3E}">
        <p14:creationId xmlns:p14="http://schemas.microsoft.com/office/powerpoint/2010/main" val="986095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E09C-9B75-42F3-A354-36070E238962}"/>
              </a:ext>
            </a:extLst>
          </p:cNvPr>
          <p:cNvSpPr>
            <a:spLocks noGrp="1"/>
          </p:cNvSpPr>
          <p:nvPr>
            <p:ph type="title"/>
          </p:nvPr>
        </p:nvSpPr>
        <p:spPr>
          <a:xfrm>
            <a:off x="5486400" y="1422060"/>
            <a:ext cx="6359550" cy="4564672"/>
          </a:xfrm>
        </p:spPr>
        <p:txBody>
          <a:bodyPr>
            <a:noAutofit/>
          </a:bodyPr>
          <a:lstStyle/>
          <a:p>
            <a:r>
              <a:rPr lang="en-US" sz="6000" b="1" dirty="0">
                <a:solidFill>
                  <a:schemeClr val="bg1"/>
                </a:solidFill>
                <a:latin typeface="Bahnschrift SemiBold" panose="020B0502040204020203" pitchFamily="34" charset="0"/>
              </a:rPr>
              <a:t>suffered under Pontius Pilate, was crucified, dead, and buried;</a:t>
            </a:r>
          </a:p>
        </p:txBody>
      </p:sp>
    </p:spTree>
    <p:extLst>
      <p:ext uri="{BB962C8B-B14F-4D97-AF65-F5344CB8AC3E}">
        <p14:creationId xmlns:p14="http://schemas.microsoft.com/office/powerpoint/2010/main" val="2215508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B5C6E-5579-4A89-83DB-CC01041F61C1}"/>
              </a:ext>
            </a:extLst>
          </p:cNvPr>
          <p:cNvSpPr/>
          <p:nvPr/>
        </p:nvSpPr>
        <p:spPr>
          <a:xfrm>
            <a:off x="5331124" y="1053095"/>
            <a:ext cx="6501975" cy="5170646"/>
          </a:xfrm>
          <a:prstGeom prst="rect">
            <a:avLst/>
          </a:prstGeom>
        </p:spPr>
        <p:txBody>
          <a:bodyPr wrap="square">
            <a:spAutoFit/>
          </a:bodyPr>
          <a:lstStyle/>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rPr>
              <a:t>the third day he rose from the dead; he ascended into heaven,</a:t>
            </a:r>
            <a:endParaRPr lang="en-US" sz="66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1820570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D0FA-B374-4BAE-A9E0-451FD883DBA3}"/>
              </a:ext>
            </a:extLst>
          </p:cNvPr>
          <p:cNvSpPr>
            <a:spLocks noGrp="1"/>
          </p:cNvSpPr>
          <p:nvPr>
            <p:ph type="title"/>
          </p:nvPr>
        </p:nvSpPr>
        <p:spPr>
          <a:xfrm>
            <a:off x="5037827" y="68606"/>
            <a:ext cx="6728602" cy="6720787"/>
          </a:xfrm>
        </p:spPr>
        <p:txBody>
          <a:bodyPr>
            <a:noAutofit/>
          </a:bodyPr>
          <a:lstStyle/>
          <a:p>
            <a:r>
              <a:rPr lang="en-US" sz="6000" b="1" dirty="0">
                <a:solidFill>
                  <a:schemeClr val="bg1"/>
                </a:solidFill>
              </a:rPr>
              <a:t>and sitteth at the right hand of God the Father Almighty; from thence he shall come to judge the quick and the dead.</a:t>
            </a:r>
          </a:p>
        </p:txBody>
      </p:sp>
    </p:spTree>
    <p:extLst>
      <p:ext uri="{BB962C8B-B14F-4D97-AF65-F5344CB8AC3E}">
        <p14:creationId xmlns:p14="http://schemas.microsoft.com/office/powerpoint/2010/main" val="1490041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A416-51FB-4D21-AFDA-4D98B4196FF4}"/>
              </a:ext>
            </a:extLst>
          </p:cNvPr>
          <p:cNvSpPr>
            <a:spLocks noGrp="1"/>
          </p:cNvSpPr>
          <p:nvPr>
            <p:ph type="title"/>
          </p:nvPr>
        </p:nvSpPr>
        <p:spPr>
          <a:xfrm>
            <a:off x="5727939" y="197888"/>
            <a:ext cx="6156091" cy="5883215"/>
          </a:xfrm>
        </p:spPr>
        <p:txBody>
          <a:bodyPr>
            <a:noAutofit/>
          </a:bodyPr>
          <a:lstStyle/>
          <a:p>
            <a:r>
              <a:rPr lang="en-US" sz="5400" b="1" dirty="0">
                <a:solidFill>
                  <a:schemeClr val="bg1"/>
                </a:solidFill>
                <a:latin typeface="Bahnschrift SemiBold" panose="020B0502040204020203" pitchFamily="34" charset="0"/>
              </a:rPr>
              <a:t>I believe in the Holy Spirit, the Holy catholic** church, the communion of saints, the forgiveness of sins, </a:t>
            </a:r>
          </a:p>
        </p:txBody>
      </p:sp>
      <p:sp>
        <p:nvSpPr>
          <p:cNvPr id="3" name="TextBox 2">
            <a:extLst>
              <a:ext uri="{FF2B5EF4-FFF2-40B4-BE49-F238E27FC236}">
                <a16:creationId xmlns:a16="http://schemas.microsoft.com/office/drawing/2014/main" id="{BB70B10D-9751-0D70-845C-87BFD60C56AB}"/>
              </a:ext>
            </a:extLst>
          </p:cNvPr>
          <p:cNvSpPr txBox="1"/>
          <p:nvPr/>
        </p:nvSpPr>
        <p:spPr>
          <a:xfrm>
            <a:off x="7241249" y="6018029"/>
            <a:ext cx="4785504"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Church Universal</a:t>
            </a:r>
          </a:p>
        </p:txBody>
      </p:sp>
    </p:spTree>
    <p:extLst>
      <p:ext uri="{BB962C8B-B14F-4D97-AF65-F5344CB8AC3E}">
        <p14:creationId xmlns:p14="http://schemas.microsoft.com/office/powerpoint/2010/main" val="1701461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73A5D-9BB5-4F59-A661-C5EDF3BD18EC}"/>
              </a:ext>
            </a:extLst>
          </p:cNvPr>
          <p:cNvSpPr/>
          <p:nvPr/>
        </p:nvSpPr>
        <p:spPr>
          <a:xfrm>
            <a:off x="5351347" y="843677"/>
            <a:ext cx="6702630" cy="5170646"/>
          </a:xfrm>
          <a:prstGeom prst="rect">
            <a:avLst/>
          </a:prstGeom>
        </p:spPr>
        <p:txBody>
          <a:bodyPr wrap="square">
            <a:spAutoFit/>
          </a:bodyPr>
          <a:lstStyle/>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rPr>
              <a:t>the resurrection of the body, and the life everlasting. Amen.</a:t>
            </a:r>
            <a:endParaRPr lang="en-US" sz="66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32282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33640-F997-4B18-B507-439EF6B01E74}"/>
              </a:ext>
            </a:extLst>
          </p:cNvPr>
          <p:cNvSpPr txBox="1"/>
          <p:nvPr/>
        </p:nvSpPr>
        <p:spPr>
          <a:xfrm>
            <a:off x="4127420" y="2654069"/>
            <a:ext cx="7740502" cy="1107996"/>
          </a:xfrm>
          <a:prstGeom prst="rect">
            <a:avLst/>
          </a:prstGeom>
          <a:noFill/>
        </p:spPr>
        <p:txBody>
          <a:bodyPr wrap="square" rtlCol="0">
            <a:spAutoFit/>
          </a:bodyPr>
          <a:lstStyle/>
          <a:p>
            <a:r>
              <a:rPr lang="en-US" sz="6600" b="1" dirty="0">
                <a:solidFill>
                  <a:schemeClr val="bg1"/>
                </a:solidFill>
                <a:latin typeface="Bahnschrift" panose="020B0502040204020203" pitchFamily="34" charset="0"/>
                <a:cs typeface="Adobe Devanagari" panose="02040503050201020203" pitchFamily="18" charset="0"/>
              </a:rPr>
              <a:t>Lighting of  Candles      </a:t>
            </a:r>
          </a:p>
        </p:txBody>
      </p:sp>
    </p:spTree>
    <p:extLst>
      <p:ext uri="{BB962C8B-B14F-4D97-AF65-F5344CB8AC3E}">
        <p14:creationId xmlns:p14="http://schemas.microsoft.com/office/powerpoint/2010/main" val="812499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110C24B2-78DE-4ABC-911B-8D0B56A81F90}"/>
              </a:ext>
            </a:extLst>
          </p:cNvPr>
          <p:cNvSpPr/>
          <p:nvPr/>
        </p:nvSpPr>
        <p:spPr>
          <a:xfrm>
            <a:off x="1208567" y="2123637"/>
            <a:ext cx="9429749" cy="3416320"/>
          </a:xfrm>
          <a:prstGeom prst="rect">
            <a:avLst/>
          </a:prstGeom>
        </p:spPr>
        <p:txBody>
          <a:bodyPr wrap="square">
            <a:spAutoFit/>
          </a:bodyPr>
          <a:lstStyle/>
          <a:p>
            <a:pPr algn="ctr"/>
            <a:r>
              <a:rPr lang="en-US" sz="7200" b="1" dirty="0">
                <a:solidFill>
                  <a:schemeClr val="bg1"/>
                </a:solidFill>
              </a:rPr>
              <a:t>Glory be to the Father, and to the Son and to the Holy Ghost,</a:t>
            </a:r>
            <a:endParaRPr lang="en-US" sz="7200" dirty="0">
              <a:solidFill>
                <a:schemeClr val="bg1"/>
              </a:solidFill>
            </a:endParaRPr>
          </a:p>
        </p:txBody>
      </p:sp>
      <p:sp>
        <p:nvSpPr>
          <p:cNvPr id="2" name="TextBox 1">
            <a:extLst>
              <a:ext uri="{FF2B5EF4-FFF2-40B4-BE49-F238E27FC236}">
                <a16:creationId xmlns:a16="http://schemas.microsoft.com/office/drawing/2014/main" id="{D99BF9D7-31C6-7D41-0082-213471565294}"/>
              </a:ext>
            </a:extLst>
          </p:cNvPr>
          <p:cNvSpPr txBox="1"/>
          <p:nvPr/>
        </p:nvSpPr>
        <p:spPr>
          <a:xfrm>
            <a:off x="380244" y="363833"/>
            <a:ext cx="5074258" cy="830997"/>
          </a:xfrm>
          <a:prstGeom prst="rect">
            <a:avLst/>
          </a:prstGeom>
          <a:noFill/>
        </p:spPr>
        <p:txBody>
          <a:bodyPr wrap="square" rtlCol="0">
            <a:spAutoFit/>
          </a:bodyPr>
          <a:lstStyle/>
          <a:p>
            <a:r>
              <a:rPr lang="en-US" sz="4800" b="1" i="1" dirty="0">
                <a:solidFill>
                  <a:schemeClr val="bg1"/>
                </a:solidFill>
                <a:effectLst>
                  <a:outerShdw blurRad="38100" dist="38100" dir="2700000" algn="tl">
                    <a:srgbClr val="000000">
                      <a:alpha val="43137"/>
                    </a:srgbClr>
                  </a:outerShdw>
                </a:effectLst>
              </a:rPr>
              <a:t>Gloria Patri, #71</a:t>
            </a:r>
            <a:endParaRPr lang="en-GB" sz="4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108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015671-57C5-4D95-9353-F88FADC63E6D}"/>
              </a:ext>
            </a:extLst>
          </p:cNvPr>
          <p:cNvSpPr/>
          <p:nvPr/>
        </p:nvSpPr>
        <p:spPr>
          <a:xfrm>
            <a:off x="317205" y="1619284"/>
            <a:ext cx="11557590" cy="4154984"/>
          </a:xfrm>
          <a:prstGeom prst="rect">
            <a:avLst/>
          </a:prstGeom>
          <a:noFill/>
        </p:spPr>
        <p:txBody>
          <a:bodyPr wrap="square">
            <a:spAutoFit/>
          </a:bodyPr>
          <a:lstStyle/>
          <a:p>
            <a:pPr algn="ctr"/>
            <a:r>
              <a:rPr lang="en-US" sz="6600" b="1" dirty="0">
                <a:solidFill>
                  <a:schemeClr val="bg1"/>
                </a:solidFill>
              </a:rPr>
              <a:t>as it was in the beginning, is now, and ever shall be, world with-out end.  </a:t>
            </a:r>
          </a:p>
          <a:p>
            <a:pPr algn="ctr"/>
            <a:r>
              <a:rPr lang="en-US" sz="6600" b="1" dirty="0">
                <a:solidFill>
                  <a:schemeClr val="bg1"/>
                </a:solidFill>
              </a:rPr>
              <a:t>A-men.  A-men</a:t>
            </a:r>
            <a:endParaRPr lang="en-US" sz="6600" dirty="0">
              <a:solidFill>
                <a:schemeClr val="bg1"/>
              </a:solidFill>
            </a:endParaRPr>
          </a:p>
        </p:txBody>
      </p:sp>
    </p:spTree>
    <p:extLst>
      <p:ext uri="{BB962C8B-B14F-4D97-AF65-F5344CB8AC3E}">
        <p14:creationId xmlns:p14="http://schemas.microsoft.com/office/powerpoint/2010/main" val="2939070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28B970-9B07-A426-2B2D-CA02C793F4E6}"/>
              </a:ext>
            </a:extLst>
          </p:cNvPr>
          <p:cNvSpPr/>
          <p:nvPr/>
        </p:nvSpPr>
        <p:spPr>
          <a:xfrm rot="20847454">
            <a:off x="6826187" y="3980209"/>
            <a:ext cx="4020003" cy="1829748"/>
          </a:xfrm>
          <a:prstGeom prst="rect">
            <a:avLst/>
          </a:prstGeom>
          <a:noFill/>
        </p:spPr>
        <p:txBody>
          <a:bodyPr wrap="none" lIns="91440" tIns="45720" rIns="91440" bIns="45720">
            <a:prstTxWarp prst="textWave4">
              <a:avLst/>
            </a:prstTxWarp>
            <a:spAutoFit/>
          </a:bodyPr>
          <a:lstStyle/>
          <a:p>
            <a:pPr algn="ctr"/>
            <a:r>
              <a:rPr lang="en-US" sz="5400" b="1" cap="none" spc="0" dirty="0">
                <a:ln w="6600">
                  <a:solidFill>
                    <a:schemeClr val="accent2"/>
                  </a:solidFill>
                  <a:prstDash val="solid"/>
                </a:ln>
                <a:solidFill>
                  <a:srgbClr val="FFC000"/>
                </a:solidFill>
                <a:effectLst>
                  <a:outerShdw dist="38100" dir="2700000" algn="tl" rotWithShape="0">
                    <a:schemeClr val="accent2"/>
                  </a:outerShdw>
                </a:effectLst>
              </a:rPr>
              <a:t>NOTICES</a:t>
            </a:r>
          </a:p>
        </p:txBody>
      </p:sp>
    </p:spTree>
    <p:extLst>
      <p:ext uri="{BB962C8B-B14F-4D97-AF65-F5344CB8AC3E}">
        <p14:creationId xmlns:p14="http://schemas.microsoft.com/office/powerpoint/2010/main" val="1925791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7E78693B-FFDA-9615-3192-86F8F8C011F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2F69F96-5A80-CECD-A63F-8BDADD5D15F6}"/>
              </a:ext>
            </a:extLst>
          </p:cNvPr>
          <p:cNvSpPr/>
          <p:nvPr/>
        </p:nvSpPr>
        <p:spPr>
          <a:xfrm>
            <a:off x="4037428" y="378880"/>
            <a:ext cx="7739404" cy="1107996"/>
          </a:xfrm>
          <a:prstGeom prst="rect">
            <a:avLst/>
          </a:prstGeom>
          <a:noFill/>
        </p:spPr>
        <p:txBody>
          <a:bodyPr wrap="square" lIns="91440" tIns="45720" rIns="91440" bIns="45720">
            <a:spAutoFit/>
          </a:bodyPr>
          <a:lstStyle/>
          <a:p>
            <a:pPr algn="ctr"/>
            <a:r>
              <a:rPr lang="en-US" sz="6600" b="1" cap="none" spc="0" dirty="0">
                <a:ln w="0"/>
                <a:solidFill>
                  <a:schemeClr val="tx1"/>
                </a:solidFill>
                <a:effectLst>
                  <a:outerShdw blurRad="38100" dist="19050" dir="2700000" algn="tl" rotWithShape="0">
                    <a:schemeClr val="dk1">
                      <a:alpha val="40000"/>
                    </a:schemeClr>
                  </a:outerShdw>
                </a:effectLst>
              </a:rPr>
              <a:t>Welcome Visitors</a:t>
            </a:r>
          </a:p>
        </p:txBody>
      </p:sp>
    </p:spTree>
    <p:extLst>
      <p:ext uri="{BB962C8B-B14F-4D97-AF65-F5344CB8AC3E}">
        <p14:creationId xmlns:p14="http://schemas.microsoft.com/office/powerpoint/2010/main" val="4184221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B0A8-9D4F-4DF8-A277-66EE95723A4E}"/>
              </a:ext>
            </a:extLst>
          </p:cNvPr>
          <p:cNvSpPr>
            <a:spLocks noGrp="1"/>
          </p:cNvSpPr>
          <p:nvPr>
            <p:ph type="title"/>
          </p:nvPr>
        </p:nvSpPr>
        <p:spPr>
          <a:xfrm>
            <a:off x="295835" y="347025"/>
            <a:ext cx="11600329" cy="5685685"/>
          </a:xfrm>
        </p:spPr>
        <p:txBody>
          <a:bodyPr>
            <a:noAutofit/>
          </a:bodyPr>
          <a:lstStyle/>
          <a:p>
            <a:pPr algn="ctr"/>
            <a:r>
              <a:rPr lang="en-US" sz="6600" b="1" dirty="0">
                <a:solidFill>
                  <a:schemeClr val="bg1"/>
                </a:solidFill>
                <a:latin typeface="Bookman Old Style" panose="02050604050505020204" pitchFamily="18" charset="0"/>
              </a:rPr>
              <a:t>The Offering </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(It’s Giving Time)</a:t>
            </a:r>
            <a:br>
              <a:rPr lang="en-US" sz="6600" b="1" dirty="0">
                <a:solidFill>
                  <a:schemeClr val="bg1"/>
                </a:solidFill>
                <a:latin typeface="Bookman Old Style" panose="02050604050505020204" pitchFamily="18" charset="0"/>
              </a:rPr>
            </a:br>
            <a:br>
              <a:rPr lang="en-US" sz="6600" b="1" dirty="0">
                <a:solidFill>
                  <a:schemeClr val="bg1"/>
                </a:solidFill>
                <a:latin typeface="Bookman Old Style" panose="02050604050505020204" pitchFamily="18" charset="0"/>
              </a:rPr>
            </a:br>
            <a:r>
              <a:rPr lang="en-US" b="1" dirty="0">
                <a:solidFill>
                  <a:schemeClr val="bg1"/>
                </a:solidFill>
                <a:latin typeface="Bookman Old Style" panose="02050604050505020204" pitchFamily="18" charset="0"/>
              </a:rPr>
              <a:t>“Praise God, from whom all blessings flow; praise him, all creatures here below; praise him above, ye heavenly host; praise Father Son, and Holy Ghost, Amen”</a:t>
            </a:r>
            <a:endParaRPr lang="en-US" sz="6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69991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1409-01DA-43E2-8E15-0180ABBCE72E}"/>
              </a:ext>
            </a:extLst>
          </p:cNvPr>
          <p:cNvSpPr>
            <a:spLocks noGrp="1"/>
          </p:cNvSpPr>
          <p:nvPr>
            <p:ph type="title"/>
          </p:nvPr>
        </p:nvSpPr>
        <p:spPr>
          <a:xfrm>
            <a:off x="1203719" y="3758804"/>
            <a:ext cx="10396882" cy="1151965"/>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7200" b="1">
                <a:solidFill>
                  <a:schemeClr val="bg1"/>
                </a:solidFill>
                <a:latin typeface="Bradley Hand ITC" panose="03070402050302030203" pitchFamily="66" charset="0"/>
              </a:rPr>
              <a:t>WE Listen for God’s Word</a:t>
            </a:r>
            <a:endParaRPr lang="en-US" sz="72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608357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3577E6-578E-DD48-847C-05AC316E288D}"/>
              </a:ext>
            </a:extLst>
          </p:cNvPr>
          <p:cNvSpPr txBox="1">
            <a:spLocks/>
          </p:cNvSpPr>
          <p:nvPr/>
        </p:nvSpPr>
        <p:spPr>
          <a:xfrm>
            <a:off x="561499" y="331076"/>
            <a:ext cx="11324895" cy="1064587"/>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bg1"/>
                </a:solidFill>
              </a:rPr>
              <a:t>Proclamation and Response/We Listen for God’s Word</a:t>
            </a:r>
          </a:p>
        </p:txBody>
      </p:sp>
      <p:sp>
        <p:nvSpPr>
          <p:cNvPr id="8" name="TextBox 7">
            <a:extLst>
              <a:ext uri="{FF2B5EF4-FFF2-40B4-BE49-F238E27FC236}">
                <a16:creationId xmlns:a16="http://schemas.microsoft.com/office/drawing/2014/main" id="{8BD1A949-F209-D8CD-8E23-31E6953EB0D3}"/>
              </a:ext>
            </a:extLst>
          </p:cNvPr>
          <p:cNvSpPr txBox="1"/>
          <p:nvPr/>
        </p:nvSpPr>
        <p:spPr>
          <a:xfrm>
            <a:off x="333553" y="3379807"/>
            <a:ext cx="11524891" cy="1938992"/>
          </a:xfrm>
          <a:prstGeom prst="rect">
            <a:avLst/>
          </a:prstGeom>
          <a:noFill/>
        </p:spPr>
        <p:txBody>
          <a:bodyPr wrap="square">
            <a:spAutoFit/>
          </a:bodyPr>
          <a:lstStyle/>
          <a:p>
            <a:pPr marL="0" marR="0" algn="ctr">
              <a:spcBef>
                <a:spcPts val="0"/>
              </a:spcBef>
              <a:spcAft>
                <a:spcPts val="0"/>
              </a:spcAft>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Old Testament: </a:t>
            </a:r>
            <a:r>
              <a:rPr lang="en-US"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Psalm 130 (ESV)</a:t>
            </a:r>
          </a:p>
          <a:p>
            <a:pPr marL="0" marR="0" algn="ctr">
              <a:spcBef>
                <a:spcPts val="0"/>
              </a:spcBef>
              <a:spcAft>
                <a:spcPts val="0"/>
              </a:spcAft>
            </a:pP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Testament: Roman 8:6-11</a:t>
            </a:r>
            <a:r>
              <a:rPr lang="en-US"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(ESV)</a:t>
            </a:r>
            <a:endParaRPr lang="en-US" sz="4800" b="1" dirty="0">
              <a:solidFill>
                <a:schemeClr val="bg1"/>
              </a:solidFill>
            </a:endParaRPr>
          </a:p>
        </p:txBody>
      </p:sp>
      <p:sp>
        <p:nvSpPr>
          <p:cNvPr id="2" name="TextBox 1">
            <a:extLst>
              <a:ext uri="{FF2B5EF4-FFF2-40B4-BE49-F238E27FC236}">
                <a16:creationId xmlns:a16="http://schemas.microsoft.com/office/drawing/2014/main" id="{14CB9664-BB10-1280-F8E0-13FB17E4A723}"/>
              </a:ext>
            </a:extLst>
          </p:cNvPr>
          <p:cNvSpPr txBox="1"/>
          <p:nvPr/>
        </p:nvSpPr>
        <p:spPr>
          <a:xfrm>
            <a:off x="1808313" y="2058325"/>
            <a:ext cx="8207884" cy="923330"/>
          </a:xfrm>
          <a:prstGeom prst="rect">
            <a:avLst/>
          </a:prstGeom>
          <a:noFill/>
        </p:spPr>
        <p:txBody>
          <a:bodyPr wrap="square" rtlCol="0">
            <a:spAutoFit/>
          </a:bodyPr>
          <a:lstStyle/>
          <a:p>
            <a:pPr algn="ctr"/>
            <a:r>
              <a:rPr lang="en-US" sz="5400" b="1" dirty="0">
                <a:solidFill>
                  <a:schemeClr val="bg1"/>
                </a:solidFill>
              </a:rPr>
              <a:t>Bro. Xavion Legare</a:t>
            </a:r>
            <a:endParaRPr lang="en-GB" sz="5400" b="1" dirty="0">
              <a:solidFill>
                <a:schemeClr val="bg1"/>
              </a:solidFill>
            </a:endParaRPr>
          </a:p>
        </p:txBody>
      </p:sp>
    </p:spTree>
    <p:extLst>
      <p:ext uri="{BB962C8B-B14F-4D97-AF65-F5344CB8AC3E}">
        <p14:creationId xmlns:p14="http://schemas.microsoft.com/office/powerpoint/2010/main" val="1658029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61FBB1AF-8565-66AD-59A0-2AD90035A08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9C95DF-63B4-2F25-9AD8-34C60692996F}"/>
              </a:ext>
            </a:extLst>
          </p:cNvPr>
          <p:cNvSpPr txBox="1"/>
          <p:nvPr/>
        </p:nvSpPr>
        <p:spPr>
          <a:xfrm>
            <a:off x="1964788" y="289539"/>
            <a:ext cx="8262424" cy="707886"/>
          </a:xfrm>
          <a:prstGeom prst="rect">
            <a:avLst/>
          </a:prstGeom>
          <a:noFill/>
        </p:spPr>
        <p:txBody>
          <a:bodyPr wrap="square">
            <a:spAutoFit/>
          </a:bodyPr>
          <a:lstStyle/>
          <a:p>
            <a:r>
              <a:rPr lang="en-GB" sz="4000" b="1" dirty="0">
                <a:solidFill>
                  <a:schemeClr val="bg1"/>
                </a:solidFill>
                <a:latin typeface="Arial Rounded MT Bold" panose="020F0704030504030204" pitchFamily="34" charset="0"/>
              </a:rPr>
              <a:t>Old Testament:  Psalm 130 (ESV)</a:t>
            </a:r>
          </a:p>
        </p:txBody>
      </p:sp>
      <p:sp>
        <p:nvSpPr>
          <p:cNvPr id="3" name="TextBox 2">
            <a:extLst>
              <a:ext uri="{FF2B5EF4-FFF2-40B4-BE49-F238E27FC236}">
                <a16:creationId xmlns:a16="http://schemas.microsoft.com/office/drawing/2014/main" id="{A72EE444-2019-21B6-C7E2-5178E65199E3}"/>
              </a:ext>
            </a:extLst>
          </p:cNvPr>
          <p:cNvSpPr txBox="1"/>
          <p:nvPr/>
        </p:nvSpPr>
        <p:spPr>
          <a:xfrm>
            <a:off x="885092" y="1266093"/>
            <a:ext cx="10706686" cy="5078313"/>
          </a:xfrm>
          <a:prstGeom prst="rect">
            <a:avLst/>
          </a:prstGeom>
          <a:noFill/>
        </p:spPr>
        <p:txBody>
          <a:bodyPr wrap="square">
            <a:spAutoFit/>
          </a:bodyPr>
          <a:lstStyle/>
          <a:p>
            <a:r>
              <a:rPr lang="en-US" sz="5400" b="1" baseline="30000" dirty="0">
                <a:solidFill>
                  <a:srgbClr val="000000"/>
                </a:solidFill>
                <a:latin typeface="system-ui"/>
              </a:rPr>
              <a:t>1 </a:t>
            </a:r>
            <a:r>
              <a:rPr lang="en-US" sz="5400" b="1" i="0" dirty="0">
                <a:solidFill>
                  <a:srgbClr val="000000"/>
                </a:solidFill>
                <a:effectLst/>
                <a:latin typeface="system-ui"/>
              </a:rPr>
              <a:t>Out of the depths I cry to you, O </a:t>
            </a:r>
            <a:r>
              <a:rPr lang="en-US" sz="5400" b="1" i="0" cap="small" dirty="0">
                <a:solidFill>
                  <a:srgbClr val="000000"/>
                </a:solidFill>
                <a:effectLst/>
                <a:latin typeface="system-ui"/>
              </a:rPr>
              <a:t>Lord</a:t>
            </a:r>
            <a:r>
              <a:rPr lang="en-US" sz="5400" b="1" i="0" dirty="0">
                <a:solidFill>
                  <a:srgbClr val="000000"/>
                </a:solidFill>
                <a:effectLst/>
                <a:latin typeface="system-ui"/>
              </a:rPr>
              <a:t>!</a:t>
            </a:r>
            <a:br>
              <a:rPr lang="en-US" sz="5400" b="1" dirty="0"/>
            </a:br>
            <a:endParaRPr lang="en-US" sz="5400" b="1" dirty="0"/>
          </a:p>
          <a:p>
            <a:r>
              <a:rPr lang="en-US" sz="5400" b="1" i="0" baseline="30000" dirty="0">
                <a:solidFill>
                  <a:srgbClr val="000000"/>
                </a:solidFill>
                <a:effectLst/>
                <a:latin typeface="system-ui"/>
              </a:rPr>
              <a:t>2 </a:t>
            </a:r>
            <a:r>
              <a:rPr lang="en-US" sz="5400" b="1" i="0" dirty="0">
                <a:solidFill>
                  <a:srgbClr val="000000"/>
                </a:solidFill>
                <a:effectLst/>
                <a:latin typeface="system-ui"/>
              </a:rPr>
              <a:t>O Lord, hear my voice!</a:t>
            </a:r>
            <a:br>
              <a:rPr lang="en-US" sz="5400" b="1" dirty="0"/>
            </a:br>
            <a:r>
              <a:rPr lang="en-US" sz="5400" b="1" i="0" dirty="0">
                <a:solidFill>
                  <a:srgbClr val="000000"/>
                </a:solidFill>
                <a:effectLst/>
                <a:latin typeface="system-ui"/>
              </a:rPr>
              <a:t>Let your ears be attentive</a:t>
            </a:r>
            <a:br>
              <a:rPr lang="en-US" sz="5400" b="1" dirty="0"/>
            </a:br>
            <a:r>
              <a:rPr lang="en-US" sz="5400" b="1" i="0" dirty="0">
                <a:solidFill>
                  <a:srgbClr val="000000"/>
                </a:solidFill>
                <a:effectLst/>
                <a:latin typeface="system-ui"/>
              </a:rPr>
              <a:t>to the voice of my pleas for mercy!</a:t>
            </a:r>
            <a:endParaRPr lang="en-GB" sz="5400" b="1" dirty="0"/>
          </a:p>
        </p:txBody>
      </p:sp>
    </p:spTree>
    <p:extLst>
      <p:ext uri="{BB962C8B-B14F-4D97-AF65-F5344CB8AC3E}">
        <p14:creationId xmlns:p14="http://schemas.microsoft.com/office/powerpoint/2010/main" val="2426519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05E48761-9099-F545-BCE3-2E3EE21598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526A1D0-9BC6-EE73-32F6-0288C1C8C5A7}"/>
              </a:ext>
            </a:extLst>
          </p:cNvPr>
          <p:cNvSpPr txBox="1"/>
          <p:nvPr/>
        </p:nvSpPr>
        <p:spPr>
          <a:xfrm>
            <a:off x="518160" y="914401"/>
            <a:ext cx="11155680" cy="4247317"/>
          </a:xfrm>
          <a:prstGeom prst="rect">
            <a:avLst/>
          </a:prstGeom>
          <a:noFill/>
        </p:spPr>
        <p:txBody>
          <a:bodyPr wrap="square">
            <a:spAutoFit/>
          </a:bodyPr>
          <a:lstStyle/>
          <a:p>
            <a:r>
              <a:rPr lang="en-US" sz="5400" b="1" i="0" baseline="30000" dirty="0">
                <a:solidFill>
                  <a:srgbClr val="000000"/>
                </a:solidFill>
                <a:effectLst/>
                <a:latin typeface="system-ui"/>
              </a:rPr>
              <a:t>3 </a:t>
            </a:r>
            <a:r>
              <a:rPr lang="en-US" sz="5400" b="1" i="0" dirty="0">
                <a:solidFill>
                  <a:srgbClr val="000000"/>
                </a:solidFill>
                <a:effectLst/>
                <a:latin typeface="system-ui"/>
              </a:rPr>
              <a:t>If you, O </a:t>
            </a:r>
            <a:r>
              <a:rPr lang="en-US" sz="5400" b="1" i="0" cap="small" dirty="0">
                <a:solidFill>
                  <a:srgbClr val="000000"/>
                </a:solidFill>
                <a:effectLst/>
                <a:latin typeface="system-ui"/>
              </a:rPr>
              <a:t>Lord</a:t>
            </a:r>
            <a:r>
              <a:rPr lang="en-US" sz="5400" b="1" i="0" dirty="0">
                <a:solidFill>
                  <a:srgbClr val="000000"/>
                </a:solidFill>
                <a:effectLst/>
                <a:latin typeface="system-ui"/>
              </a:rPr>
              <a:t>, should mark iniquities, O Lord, who could stand?</a:t>
            </a:r>
            <a:br>
              <a:rPr lang="en-US" sz="5400" b="1" dirty="0"/>
            </a:br>
            <a:endParaRPr lang="en-US" sz="5400" b="1" dirty="0"/>
          </a:p>
          <a:p>
            <a:r>
              <a:rPr lang="en-US" sz="5400" b="1" i="0" baseline="30000" dirty="0">
                <a:solidFill>
                  <a:srgbClr val="000000"/>
                </a:solidFill>
                <a:effectLst/>
                <a:latin typeface="system-ui"/>
              </a:rPr>
              <a:t>4 </a:t>
            </a:r>
            <a:r>
              <a:rPr lang="en-US" sz="5400" b="1" i="0" dirty="0">
                <a:solidFill>
                  <a:srgbClr val="000000"/>
                </a:solidFill>
                <a:effectLst/>
                <a:latin typeface="system-ui"/>
              </a:rPr>
              <a:t>But with you there is forgiveness, that you may be feared.</a:t>
            </a:r>
            <a:endParaRPr lang="en-GB" sz="5400" b="1" dirty="0"/>
          </a:p>
        </p:txBody>
      </p:sp>
    </p:spTree>
    <p:extLst>
      <p:ext uri="{BB962C8B-B14F-4D97-AF65-F5344CB8AC3E}">
        <p14:creationId xmlns:p14="http://schemas.microsoft.com/office/powerpoint/2010/main" val="3770597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CE6C3F8F-5540-E5EA-3133-EFDD42614F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C25054F-A346-BB09-B666-112D94525557}"/>
              </a:ext>
            </a:extLst>
          </p:cNvPr>
          <p:cNvSpPr txBox="1"/>
          <p:nvPr/>
        </p:nvSpPr>
        <p:spPr>
          <a:xfrm>
            <a:off x="307145" y="576776"/>
            <a:ext cx="11577710" cy="5078313"/>
          </a:xfrm>
          <a:prstGeom prst="rect">
            <a:avLst/>
          </a:prstGeom>
          <a:noFill/>
        </p:spPr>
        <p:txBody>
          <a:bodyPr wrap="square">
            <a:spAutoFit/>
          </a:bodyPr>
          <a:lstStyle/>
          <a:p>
            <a:r>
              <a:rPr lang="en-US" sz="5400" b="1" i="0" baseline="30000" dirty="0">
                <a:solidFill>
                  <a:srgbClr val="000000"/>
                </a:solidFill>
                <a:effectLst/>
                <a:latin typeface="system-ui"/>
              </a:rPr>
              <a:t>5 </a:t>
            </a:r>
            <a:r>
              <a:rPr lang="en-US" sz="5400" b="1" i="0" dirty="0">
                <a:solidFill>
                  <a:srgbClr val="000000"/>
                </a:solidFill>
                <a:effectLst/>
                <a:latin typeface="system-ui"/>
              </a:rPr>
              <a:t>I wait for the </a:t>
            </a:r>
            <a:r>
              <a:rPr lang="en-US" sz="5400" b="1" i="0" cap="small" dirty="0">
                <a:solidFill>
                  <a:srgbClr val="000000"/>
                </a:solidFill>
                <a:effectLst/>
                <a:latin typeface="system-ui"/>
              </a:rPr>
              <a:t>Lord</a:t>
            </a:r>
            <a:r>
              <a:rPr lang="en-US" sz="5400" b="1" i="0" dirty="0">
                <a:solidFill>
                  <a:srgbClr val="000000"/>
                </a:solidFill>
                <a:effectLst/>
                <a:latin typeface="system-ui"/>
              </a:rPr>
              <a:t>, my soul waits, and in his word I hope;</a:t>
            </a:r>
            <a:br>
              <a:rPr lang="en-US" sz="5400" b="1" dirty="0"/>
            </a:br>
            <a:endParaRPr lang="en-US" sz="5400" b="1" dirty="0"/>
          </a:p>
          <a:p>
            <a:r>
              <a:rPr lang="en-US" sz="5400" b="1" i="0" baseline="30000" dirty="0">
                <a:solidFill>
                  <a:srgbClr val="000000"/>
                </a:solidFill>
                <a:effectLst/>
                <a:latin typeface="system-ui"/>
              </a:rPr>
              <a:t>6 </a:t>
            </a:r>
            <a:r>
              <a:rPr lang="en-US" sz="5400" b="1" i="0" dirty="0">
                <a:solidFill>
                  <a:srgbClr val="000000"/>
                </a:solidFill>
                <a:effectLst/>
                <a:latin typeface="system-ui"/>
              </a:rPr>
              <a:t>my soul waits for the Lord more than watchmen for the morning, more than watchmen for the morning.</a:t>
            </a:r>
            <a:endParaRPr lang="en-GB" sz="5400" b="1" dirty="0"/>
          </a:p>
        </p:txBody>
      </p:sp>
    </p:spTree>
    <p:extLst>
      <p:ext uri="{BB962C8B-B14F-4D97-AF65-F5344CB8AC3E}">
        <p14:creationId xmlns:p14="http://schemas.microsoft.com/office/powerpoint/2010/main" val="3216284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06AF234A-B5AE-DCF5-17D6-A2FB0EBC3E5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80FE1C5-6B30-2B74-046B-D6A560134874}"/>
              </a:ext>
            </a:extLst>
          </p:cNvPr>
          <p:cNvSpPr txBox="1"/>
          <p:nvPr/>
        </p:nvSpPr>
        <p:spPr>
          <a:xfrm>
            <a:off x="599701" y="394636"/>
            <a:ext cx="4476796"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latin typeface="Bahnschrift" panose="020B0502040204020203" pitchFamily="34" charset="0"/>
                <a:cs typeface="Adobe Devanagari" panose="02040503050201020203" pitchFamily="18" charset="0"/>
              </a:rPr>
              <a:t>Greetings</a:t>
            </a:r>
          </a:p>
        </p:txBody>
      </p:sp>
      <p:pic>
        <p:nvPicPr>
          <p:cNvPr id="3" name="Picture 2">
            <a:extLst>
              <a:ext uri="{FF2B5EF4-FFF2-40B4-BE49-F238E27FC236}">
                <a16:creationId xmlns:a16="http://schemas.microsoft.com/office/drawing/2014/main" id="{CB534227-8742-A75E-C7DC-A5CAE0772BF6}"/>
              </a:ext>
            </a:extLst>
          </p:cNvPr>
          <p:cNvPicPr>
            <a:picLocks noChangeAspect="1"/>
          </p:cNvPicPr>
          <p:nvPr/>
        </p:nvPicPr>
        <p:blipFill>
          <a:blip r:embed="rId3"/>
          <a:stretch>
            <a:fillRect/>
          </a:stretch>
        </p:blipFill>
        <p:spPr>
          <a:xfrm>
            <a:off x="4818338" y="1638996"/>
            <a:ext cx="7163454" cy="4824368"/>
          </a:xfrm>
          <a:prstGeom prst="rect">
            <a:avLst/>
          </a:prstGeom>
          <a:ln>
            <a:noFill/>
          </a:ln>
          <a:effectLst>
            <a:softEdge rad="112500"/>
          </a:effectLst>
        </p:spPr>
      </p:pic>
    </p:spTree>
    <p:extLst>
      <p:ext uri="{BB962C8B-B14F-4D97-AF65-F5344CB8AC3E}">
        <p14:creationId xmlns:p14="http://schemas.microsoft.com/office/powerpoint/2010/main" val="2662364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42C8B573-032E-FD13-332D-E072EF68507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BDD16F-48CF-76A9-4AB4-2AB685604DF7}"/>
              </a:ext>
            </a:extLst>
          </p:cNvPr>
          <p:cNvSpPr txBox="1"/>
          <p:nvPr/>
        </p:nvSpPr>
        <p:spPr>
          <a:xfrm>
            <a:off x="490024" y="506437"/>
            <a:ext cx="11211951" cy="5078313"/>
          </a:xfrm>
          <a:prstGeom prst="rect">
            <a:avLst/>
          </a:prstGeom>
          <a:noFill/>
        </p:spPr>
        <p:txBody>
          <a:bodyPr wrap="square">
            <a:spAutoFit/>
          </a:bodyPr>
          <a:lstStyle/>
          <a:p>
            <a:r>
              <a:rPr lang="en-US" sz="5400" b="1" i="0" baseline="30000" dirty="0">
                <a:solidFill>
                  <a:srgbClr val="000000"/>
                </a:solidFill>
                <a:effectLst/>
                <a:latin typeface="system-ui"/>
              </a:rPr>
              <a:t>7 </a:t>
            </a:r>
            <a:r>
              <a:rPr lang="en-US" sz="5400" b="1" i="0" dirty="0">
                <a:solidFill>
                  <a:srgbClr val="000000"/>
                </a:solidFill>
                <a:effectLst/>
                <a:latin typeface="system-ui"/>
              </a:rPr>
              <a:t>O Israel, hope in the </a:t>
            </a:r>
            <a:r>
              <a:rPr lang="en-US" sz="5400" b="1" i="0" cap="small" dirty="0">
                <a:solidFill>
                  <a:srgbClr val="000000"/>
                </a:solidFill>
                <a:effectLst/>
                <a:latin typeface="system-ui"/>
              </a:rPr>
              <a:t>Lord</a:t>
            </a:r>
            <a:r>
              <a:rPr lang="en-US" sz="5400" b="1" i="0" dirty="0">
                <a:solidFill>
                  <a:srgbClr val="000000"/>
                </a:solidFill>
                <a:effectLst/>
                <a:latin typeface="system-ui"/>
              </a:rPr>
              <a:t>! For with the </a:t>
            </a:r>
            <a:r>
              <a:rPr lang="en-US" sz="5400" b="1" i="0" cap="small" dirty="0">
                <a:solidFill>
                  <a:srgbClr val="000000"/>
                </a:solidFill>
                <a:effectLst/>
                <a:latin typeface="system-ui"/>
              </a:rPr>
              <a:t>Lord</a:t>
            </a:r>
            <a:r>
              <a:rPr lang="en-US" sz="5400" b="1" i="0" dirty="0">
                <a:solidFill>
                  <a:srgbClr val="000000"/>
                </a:solidFill>
                <a:effectLst/>
                <a:latin typeface="system-ui"/>
              </a:rPr>
              <a:t> there is steadfast love, and with him is plentiful redemption.</a:t>
            </a:r>
            <a:br>
              <a:rPr lang="en-US" sz="5400" b="1" dirty="0"/>
            </a:br>
            <a:endParaRPr lang="en-US" sz="5400" b="1" dirty="0"/>
          </a:p>
          <a:p>
            <a:r>
              <a:rPr lang="en-US" sz="5400" b="1" i="0" baseline="30000" dirty="0">
                <a:solidFill>
                  <a:srgbClr val="000000"/>
                </a:solidFill>
                <a:effectLst/>
                <a:latin typeface="system-ui"/>
              </a:rPr>
              <a:t>8 </a:t>
            </a:r>
            <a:r>
              <a:rPr lang="en-US" sz="5400" b="1" i="0" dirty="0">
                <a:solidFill>
                  <a:srgbClr val="000000"/>
                </a:solidFill>
                <a:effectLst/>
                <a:latin typeface="system-ui"/>
              </a:rPr>
              <a:t>And he will redeem Israel from all his iniquities.</a:t>
            </a:r>
            <a:endParaRPr lang="en-GB" sz="5400" b="1" dirty="0"/>
          </a:p>
        </p:txBody>
      </p:sp>
    </p:spTree>
    <p:extLst>
      <p:ext uri="{BB962C8B-B14F-4D97-AF65-F5344CB8AC3E}">
        <p14:creationId xmlns:p14="http://schemas.microsoft.com/office/powerpoint/2010/main" val="3279930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0B9230EF-7332-A7CE-FCB9-BC257E31705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22030C7-55EE-8AD9-BE0A-7673B10536F4}"/>
              </a:ext>
            </a:extLst>
          </p:cNvPr>
          <p:cNvSpPr txBox="1"/>
          <p:nvPr/>
        </p:nvSpPr>
        <p:spPr>
          <a:xfrm>
            <a:off x="947468" y="107548"/>
            <a:ext cx="10813367" cy="707886"/>
          </a:xfrm>
          <a:prstGeom prst="rect">
            <a:avLst/>
          </a:prstGeom>
          <a:noFill/>
        </p:spPr>
        <p:txBody>
          <a:bodyPr wrap="square">
            <a:spAutoFit/>
          </a:bodyPr>
          <a:lstStyle/>
          <a:p>
            <a:r>
              <a:rPr lang="en-US" sz="4000" b="1" dirty="0">
                <a:solidFill>
                  <a:schemeClr val="bg1"/>
                </a:solidFill>
                <a:latin typeface="Arial Black" panose="020B0A04020102020204" pitchFamily="34" charset="0"/>
              </a:rPr>
              <a:t>New Testament: Romans 8: 6-11(ESV)</a:t>
            </a:r>
          </a:p>
        </p:txBody>
      </p:sp>
      <p:sp>
        <p:nvSpPr>
          <p:cNvPr id="3" name="TextBox 2">
            <a:extLst>
              <a:ext uri="{FF2B5EF4-FFF2-40B4-BE49-F238E27FC236}">
                <a16:creationId xmlns:a16="http://schemas.microsoft.com/office/drawing/2014/main" id="{6F0DE165-557E-B6A9-3045-DED46CB4F800}"/>
              </a:ext>
            </a:extLst>
          </p:cNvPr>
          <p:cNvSpPr txBox="1"/>
          <p:nvPr/>
        </p:nvSpPr>
        <p:spPr>
          <a:xfrm>
            <a:off x="300110" y="1117502"/>
            <a:ext cx="11591779" cy="5078313"/>
          </a:xfrm>
          <a:prstGeom prst="rect">
            <a:avLst/>
          </a:prstGeom>
          <a:noFill/>
        </p:spPr>
        <p:txBody>
          <a:bodyPr wrap="square">
            <a:spAutoFit/>
          </a:bodyPr>
          <a:lstStyle/>
          <a:p>
            <a:r>
              <a:rPr lang="en-US" sz="5400" b="1" i="0" baseline="30000" dirty="0">
                <a:solidFill>
                  <a:srgbClr val="000000"/>
                </a:solidFill>
                <a:effectLst/>
                <a:latin typeface="system-ui"/>
              </a:rPr>
              <a:t>6 </a:t>
            </a:r>
            <a:r>
              <a:rPr lang="en-US" sz="5400" b="1" i="0" dirty="0">
                <a:solidFill>
                  <a:srgbClr val="000000"/>
                </a:solidFill>
                <a:effectLst/>
                <a:latin typeface="system-ui"/>
              </a:rPr>
              <a:t>For to set the mind on the flesh is death, but to set the mind on the Spirit is life and peace. </a:t>
            </a:r>
            <a:r>
              <a:rPr lang="en-US" sz="5400" b="1" i="0" baseline="30000" dirty="0">
                <a:solidFill>
                  <a:srgbClr val="000000"/>
                </a:solidFill>
                <a:effectLst/>
                <a:latin typeface="system-ui"/>
              </a:rPr>
              <a:t>7 </a:t>
            </a:r>
            <a:r>
              <a:rPr lang="en-US" sz="5400" b="1" i="0" dirty="0">
                <a:solidFill>
                  <a:srgbClr val="000000"/>
                </a:solidFill>
                <a:effectLst/>
                <a:latin typeface="system-ui"/>
              </a:rPr>
              <a:t>For the mind that is set on the flesh is hostile to God, for it does not submit to God's law; indeed, it cannot. </a:t>
            </a:r>
            <a:endParaRPr lang="en-GB" sz="5400" b="1" dirty="0"/>
          </a:p>
        </p:txBody>
      </p:sp>
    </p:spTree>
    <p:extLst>
      <p:ext uri="{BB962C8B-B14F-4D97-AF65-F5344CB8AC3E}">
        <p14:creationId xmlns:p14="http://schemas.microsoft.com/office/powerpoint/2010/main" val="2979849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18E2311C-5097-6FAF-98BE-D4F246B26C1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46C1FCD-667D-8F90-44C7-6341C25A7BBE}"/>
              </a:ext>
            </a:extLst>
          </p:cNvPr>
          <p:cNvSpPr txBox="1"/>
          <p:nvPr/>
        </p:nvSpPr>
        <p:spPr>
          <a:xfrm>
            <a:off x="279009" y="474345"/>
            <a:ext cx="11633982" cy="5909310"/>
          </a:xfrm>
          <a:prstGeom prst="rect">
            <a:avLst/>
          </a:prstGeom>
          <a:noFill/>
        </p:spPr>
        <p:txBody>
          <a:bodyPr wrap="square">
            <a:spAutoFit/>
          </a:bodyPr>
          <a:lstStyle/>
          <a:p>
            <a:pPr algn="l">
              <a:buNone/>
            </a:pPr>
            <a:r>
              <a:rPr lang="en-US" sz="5400" b="1" i="0" baseline="30000" dirty="0">
                <a:solidFill>
                  <a:srgbClr val="000000"/>
                </a:solidFill>
                <a:effectLst/>
                <a:latin typeface="system-ui"/>
              </a:rPr>
              <a:t>8 </a:t>
            </a:r>
            <a:r>
              <a:rPr lang="en-US" sz="5400" b="1" i="0" dirty="0">
                <a:solidFill>
                  <a:srgbClr val="000000"/>
                </a:solidFill>
                <a:effectLst/>
                <a:latin typeface="system-ui"/>
              </a:rPr>
              <a:t>Those who are in the flesh cannot please God.</a:t>
            </a:r>
          </a:p>
          <a:p>
            <a:pPr algn="l">
              <a:buNone/>
            </a:pPr>
            <a:r>
              <a:rPr lang="en-US" sz="5400" b="1" i="0" baseline="30000" dirty="0">
                <a:solidFill>
                  <a:srgbClr val="000000"/>
                </a:solidFill>
                <a:effectLst/>
                <a:latin typeface="system-ui"/>
              </a:rPr>
              <a:t>9 </a:t>
            </a:r>
            <a:r>
              <a:rPr lang="en-US" sz="5400" b="1" i="0" dirty="0">
                <a:solidFill>
                  <a:srgbClr val="000000"/>
                </a:solidFill>
                <a:effectLst/>
                <a:latin typeface="system-ui"/>
              </a:rPr>
              <a:t>You, however, are not in the flesh but in the Spirit, if in fact the Spirit of God dwells in you. Anyone who does not have the Spirit of Christ does not belong to him.</a:t>
            </a:r>
          </a:p>
        </p:txBody>
      </p:sp>
    </p:spTree>
    <p:extLst>
      <p:ext uri="{BB962C8B-B14F-4D97-AF65-F5344CB8AC3E}">
        <p14:creationId xmlns:p14="http://schemas.microsoft.com/office/powerpoint/2010/main" val="1922113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085A5A82-BF7F-9508-932B-72409291F99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00541BD-1C5A-E8EB-B89A-7108AE68BDB2}"/>
              </a:ext>
            </a:extLst>
          </p:cNvPr>
          <p:cNvSpPr txBox="1"/>
          <p:nvPr/>
        </p:nvSpPr>
        <p:spPr>
          <a:xfrm>
            <a:off x="393895" y="225083"/>
            <a:ext cx="11535508" cy="6247864"/>
          </a:xfrm>
          <a:prstGeom prst="rect">
            <a:avLst/>
          </a:prstGeom>
          <a:noFill/>
        </p:spPr>
        <p:txBody>
          <a:bodyPr wrap="square">
            <a:spAutoFit/>
          </a:bodyPr>
          <a:lstStyle/>
          <a:p>
            <a:r>
              <a:rPr lang="en-US" sz="5000" b="1" i="0" baseline="30000" dirty="0">
                <a:solidFill>
                  <a:srgbClr val="000000"/>
                </a:solidFill>
                <a:effectLst/>
                <a:latin typeface="system-ui"/>
              </a:rPr>
              <a:t>10 </a:t>
            </a:r>
            <a:r>
              <a:rPr lang="en-US" sz="5000" b="1" i="0" dirty="0">
                <a:solidFill>
                  <a:srgbClr val="000000"/>
                </a:solidFill>
                <a:effectLst/>
                <a:latin typeface="system-ui"/>
              </a:rPr>
              <a:t>But if Christ is in you, although the body is dead because of sin, the Spirit is life because of righteousness. </a:t>
            </a:r>
            <a:r>
              <a:rPr lang="en-US" sz="5000" b="1" i="0" baseline="30000" dirty="0">
                <a:solidFill>
                  <a:srgbClr val="000000"/>
                </a:solidFill>
                <a:effectLst/>
                <a:latin typeface="system-ui"/>
              </a:rPr>
              <a:t>11 </a:t>
            </a:r>
            <a:r>
              <a:rPr lang="en-US" sz="5000" b="1" i="0" dirty="0">
                <a:solidFill>
                  <a:srgbClr val="000000"/>
                </a:solidFill>
                <a:effectLst/>
                <a:latin typeface="system-ui"/>
              </a:rPr>
              <a:t>If the Spirit of him who raised Jesus from the dead dwells in you, he who raised Christ Jesus from the dead will also give life to your mortal bodies through his Spirit who dwells in you.</a:t>
            </a:r>
            <a:endParaRPr lang="en-GB" sz="5000" b="1" dirty="0"/>
          </a:p>
        </p:txBody>
      </p:sp>
    </p:spTree>
    <p:extLst>
      <p:ext uri="{BB962C8B-B14F-4D97-AF65-F5344CB8AC3E}">
        <p14:creationId xmlns:p14="http://schemas.microsoft.com/office/powerpoint/2010/main" val="3743176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A854-A5AA-FA3C-7637-211F039965FB}"/>
              </a:ext>
            </a:extLst>
          </p:cNvPr>
          <p:cNvSpPr>
            <a:spLocks noGrp="1"/>
          </p:cNvSpPr>
          <p:nvPr>
            <p:ph type="title"/>
          </p:nvPr>
        </p:nvSpPr>
        <p:spPr>
          <a:xfrm>
            <a:off x="937115" y="1381991"/>
            <a:ext cx="10596795" cy="3770988"/>
          </a:xfrm>
        </p:spPr>
        <p:txBody>
          <a:bodyPr vert="horz" lIns="91440" tIns="45720" rIns="91440" bIns="0" rtlCol="0" anchor="ctr">
            <a:normAutofit fontScale="90000"/>
          </a:bodyPr>
          <a:lstStyle/>
          <a:p>
            <a:pPr algn="ctr"/>
            <a:r>
              <a:rPr lang="en-US" sz="7200" b="1" dirty="0">
                <a:latin typeface="Arial Rounded MT Bold" panose="020F0704030504030204" pitchFamily="34" charset="0"/>
                <a:cs typeface="Calibri Light" panose="020F0302020204030204" pitchFamily="34" charset="0"/>
              </a:rPr>
              <a:t>SELECTION</a:t>
            </a:r>
            <a:br>
              <a:rPr lang="en-US" sz="7200" b="1" dirty="0">
                <a:latin typeface="Arial Rounded MT Bold" panose="020F0704030504030204" pitchFamily="34" charset="0"/>
                <a:cs typeface="Calibri Light" panose="020F0302020204030204" pitchFamily="34" charset="0"/>
              </a:rPr>
            </a:b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a:t>
            </a: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Male Ensemble</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4015594886"/>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a:extLst>
            <a:ext uri="{FF2B5EF4-FFF2-40B4-BE49-F238E27FC236}">
              <a16:creationId xmlns:a16="http://schemas.microsoft.com/office/drawing/2014/main" id="{19F1159E-BDC0-B72E-62A5-B00F883A1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CFA37B-301B-D551-DA47-D072C04546F2}"/>
              </a:ext>
            </a:extLst>
          </p:cNvPr>
          <p:cNvSpPr>
            <a:spLocks noGrp="1"/>
          </p:cNvSpPr>
          <p:nvPr>
            <p:ph type="title"/>
          </p:nvPr>
        </p:nvSpPr>
        <p:spPr>
          <a:xfrm>
            <a:off x="937115" y="1381991"/>
            <a:ext cx="10596795" cy="3770988"/>
          </a:xfrm>
        </p:spPr>
        <p:txBody>
          <a:bodyPr vert="horz" lIns="91440" tIns="45720" rIns="91440" bIns="0" rtlCol="0" anchor="ctr">
            <a:normAutofit/>
          </a:bodyPr>
          <a:lstStyle/>
          <a:p>
            <a:pPr algn="ctr"/>
            <a:r>
              <a:rPr lang="en-US" sz="7200" b="1" dirty="0">
                <a:latin typeface="Arial Rounded MT Bold" panose="020F0704030504030204" pitchFamily="34" charset="0"/>
                <a:cs typeface="Calibri Light" panose="020F0302020204030204" pitchFamily="34" charset="0"/>
              </a:rPr>
              <a:t>The Message</a:t>
            </a:r>
            <a:br>
              <a:rPr lang="en-US" sz="6000" b="1" dirty="0">
                <a:latin typeface="Arial Rounded MT Bold" panose="020F0704030504030204" pitchFamily="34" charset="0"/>
                <a:cs typeface="Calibri Light" panose="020F0302020204030204" pitchFamily="34" charset="0"/>
              </a:rPr>
            </a:br>
            <a:br>
              <a:rPr lang="en-US" sz="6000" b="1" dirty="0">
                <a:latin typeface="Arial Rounded MT Bold" panose="020F0704030504030204" pitchFamily="34" charset="0"/>
                <a:cs typeface="Calibri Light" panose="020F0302020204030204" pitchFamily="34" charset="0"/>
              </a:rPr>
            </a:br>
            <a:r>
              <a:rPr lang="en-US" sz="6000" b="1" dirty="0">
                <a:latin typeface="Arial Rounded MT Bold" panose="020F0704030504030204" pitchFamily="34" charset="0"/>
                <a:cs typeface="Calibri Light" panose="020F0302020204030204" pitchFamily="34" charset="0"/>
              </a:rPr>
              <a:t>Rev. Doris R. Bright, Pastor</a:t>
            </a:r>
            <a:endParaRPr lang="en-US" sz="80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3138009862"/>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5000" b="-5000"/>
          </a:stretch>
        </a:blipFill>
        <a:effectLst/>
      </p:bgPr>
    </p:bg>
    <p:spTree>
      <p:nvGrpSpPr>
        <p:cNvPr id="1" name="">
          <a:extLst>
            <a:ext uri="{FF2B5EF4-FFF2-40B4-BE49-F238E27FC236}">
              <a16:creationId xmlns:a16="http://schemas.microsoft.com/office/drawing/2014/main" id="{1BA82DD7-E281-DD3C-6E46-E9775D9C8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C9798-F28A-8EBD-182F-20D96B911902}"/>
              </a:ext>
            </a:extLst>
          </p:cNvPr>
          <p:cNvSpPr>
            <a:spLocks noGrp="1"/>
          </p:cNvSpPr>
          <p:nvPr>
            <p:ph type="title"/>
          </p:nvPr>
        </p:nvSpPr>
        <p:spPr>
          <a:xfrm>
            <a:off x="797602" y="1543506"/>
            <a:ext cx="10596795" cy="3770988"/>
          </a:xfrm>
        </p:spPr>
        <p:txBody>
          <a:bodyPr vert="horz" lIns="91440" tIns="45720" rIns="91440" bIns="0" rtlCol="0" anchor="ctr">
            <a:normAutofit fontScale="90000"/>
          </a:bodyPr>
          <a:lstStyle/>
          <a:p>
            <a:pPr algn="ctr"/>
            <a:r>
              <a:rPr lang="en-US" sz="7200" b="1" dirty="0">
                <a:solidFill>
                  <a:schemeClr val="bg1"/>
                </a:solidFill>
                <a:latin typeface="Arial Rounded MT Bold" panose="020F0704030504030204" pitchFamily="34" charset="0"/>
                <a:cs typeface="Calibri Light" panose="020F0302020204030204" pitchFamily="34" charset="0"/>
              </a:rPr>
              <a:t>Invitational  /  Altar Call</a:t>
            </a:r>
            <a:br>
              <a:rPr lang="en-US" sz="7200" b="1" dirty="0">
                <a:solidFill>
                  <a:schemeClr val="bg1"/>
                </a:solidFill>
                <a:latin typeface="Arial Rounded MT Bold" panose="020F0704030504030204" pitchFamily="34" charset="0"/>
                <a:cs typeface="Calibri Light" panose="020F0302020204030204" pitchFamily="34" charset="0"/>
              </a:rPr>
            </a:br>
            <a:br>
              <a:rPr lang="en-US" sz="7200" b="1" dirty="0">
                <a:solidFill>
                  <a:schemeClr val="bg1"/>
                </a:solidFill>
                <a:latin typeface="Arial Rounded MT Bold" panose="020F0704030504030204" pitchFamily="34" charset="0"/>
                <a:cs typeface="Calibri Light" panose="020F0302020204030204" pitchFamily="34" charset="0"/>
              </a:rPr>
            </a:br>
            <a:r>
              <a:rPr lang="en-US" sz="7200" b="1" dirty="0">
                <a:solidFill>
                  <a:schemeClr val="bg1"/>
                </a:solidFill>
                <a:latin typeface="Arial Rounded MT Bold" panose="020F0704030504030204" pitchFamily="34" charset="0"/>
                <a:cs typeface="Calibri Light" panose="020F0302020204030204" pitchFamily="34" charset="0"/>
              </a:rPr>
              <a:t>Wesley’s Male Ensemble</a:t>
            </a:r>
            <a:endParaRPr lang="en-US" sz="9600" b="1" dirty="0">
              <a:solidFill>
                <a:schemeClr val="bg1"/>
              </a:solidFill>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1172392481"/>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29269E-86E7-ED1C-C8C8-F2F3B9FA5D59}"/>
              </a:ext>
            </a:extLst>
          </p:cNvPr>
          <p:cNvSpPr/>
          <p:nvPr/>
        </p:nvSpPr>
        <p:spPr>
          <a:xfrm>
            <a:off x="3668058" y="2596217"/>
            <a:ext cx="7560083" cy="1015663"/>
          </a:xfrm>
          <a:prstGeom prst="rect">
            <a:avLst/>
          </a:prstGeom>
        </p:spPr>
        <p:txBody>
          <a:bodyPr wrap="none">
            <a:spAutoFit/>
          </a:bodyPr>
          <a:lstStyle/>
          <a:p>
            <a:r>
              <a:rPr lang="en-US" sz="6000" b="1" dirty="0">
                <a:latin typeface="Times New Roman" panose="02020603050405020304" pitchFamily="18" charset="0"/>
                <a:ea typeface="Times New Roman" panose="02020603050405020304" pitchFamily="18" charset="0"/>
              </a:rPr>
              <a:t>Song of Sending Forth</a:t>
            </a:r>
            <a:endParaRPr lang="en-US" sz="6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9514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24A44094-91B5-0E38-A4AA-4875BE1E270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EED7177-9C9E-2330-E294-05ECD1DBDAF9}"/>
              </a:ext>
            </a:extLst>
          </p:cNvPr>
          <p:cNvSpPr/>
          <p:nvPr/>
        </p:nvSpPr>
        <p:spPr>
          <a:xfrm>
            <a:off x="1268396" y="1304742"/>
            <a:ext cx="9655207" cy="1015663"/>
          </a:xfrm>
          <a:prstGeom prst="rect">
            <a:avLst/>
          </a:prstGeom>
        </p:spPr>
        <p:txBody>
          <a:bodyPr wrap="none">
            <a:spAutoFit/>
          </a:bodyPr>
          <a:lstStyle/>
          <a:p>
            <a:r>
              <a:rPr lang="en-US" sz="6000" b="1" dirty="0">
                <a:solidFill>
                  <a:schemeClr val="bg1"/>
                </a:solidFill>
                <a:latin typeface="Times New Roman" panose="02020603050405020304" pitchFamily="18" charset="0"/>
                <a:ea typeface="Times New Roman" panose="02020603050405020304" pitchFamily="18" charset="0"/>
              </a:rPr>
              <a:t>Extinguishing of the Candles</a:t>
            </a:r>
            <a:endParaRPr lang="en-US" sz="6000" b="1" dirty="0">
              <a:solidFill>
                <a:schemeClr val="bg1"/>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B65EBF6D-C542-4302-4948-497E9A54C8B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755075" y="2628413"/>
            <a:ext cx="2957300" cy="2444793"/>
          </a:xfrm>
          <a:prstGeom prst="ellipse">
            <a:avLst/>
          </a:prstGeom>
          <a:ln>
            <a:noFill/>
          </a:ln>
          <a:effectLst>
            <a:softEdge rad="112500"/>
          </a:effectLst>
        </p:spPr>
      </p:pic>
    </p:spTree>
    <p:extLst>
      <p:ext uri="{BB962C8B-B14F-4D97-AF65-F5344CB8AC3E}">
        <p14:creationId xmlns:p14="http://schemas.microsoft.com/office/powerpoint/2010/main" val="3705851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2000" t="-16000" r="3000"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A5F7B1-0532-D829-46BC-F22F842684BE}"/>
              </a:ext>
            </a:extLst>
          </p:cNvPr>
          <p:cNvSpPr txBox="1"/>
          <p:nvPr/>
        </p:nvSpPr>
        <p:spPr>
          <a:xfrm>
            <a:off x="959005" y="457200"/>
            <a:ext cx="9879981" cy="1107996"/>
          </a:xfrm>
          <a:prstGeom prst="rect">
            <a:avLst/>
          </a:prstGeom>
          <a:noFill/>
        </p:spPr>
        <p:txBody>
          <a:bodyPr wrap="square" rtlCol="0">
            <a:spAutoFit/>
          </a:bodyPr>
          <a:lstStyle/>
          <a:p>
            <a:pPr algn="ctr"/>
            <a:r>
              <a:rPr lang="en-US" sz="6600" b="1" i="1" dirty="0">
                <a:latin typeface="Baskerville Old Face" panose="02020602080505020303" pitchFamily="18" charset="0"/>
              </a:rPr>
              <a:t>Reverend Doris Bright</a:t>
            </a:r>
            <a:endParaRPr lang="en-GB" sz="6600" b="1" i="1" dirty="0">
              <a:latin typeface="Baskerville Old Face" panose="02020602080505020303" pitchFamily="18" charset="0"/>
            </a:endParaRPr>
          </a:p>
        </p:txBody>
      </p:sp>
    </p:spTree>
    <p:extLst>
      <p:ext uri="{BB962C8B-B14F-4D97-AF65-F5344CB8AC3E}">
        <p14:creationId xmlns:p14="http://schemas.microsoft.com/office/powerpoint/2010/main" val="374029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19A66-75A4-4ABD-AEA0-875625D71A53}"/>
              </a:ext>
            </a:extLst>
          </p:cNvPr>
          <p:cNvSpPr txBox="1"/>
          <p:nvPr/>
        </p:nvSpPr>
        <p:spPr>
          <a:xfrm>
            <a:off x="56271" y="116062"/>
            <a:ext cx="7267075" cy="933092"/>
          </a:xfrm>
          <a:prstGeom prst="rect">
            <a:avLst/>
          </a:prstGeom>
          <a:noFill/>
        </p:spPr>
        <p:txBody>
          <a:bodyPr wrap="square" rtlCol="0">
            <a:spAutoFit/>
          </a:bodyPr>
          <a:lstStyle/>
          <a:p>
            <a:r>
              <a:rPr lang="en-US" sz="5400" b="1" dirty="0">
                <a:solidFill>
                  <a:schemeClr val="bg1"/>
                </a:solidFill>
              </a:rPr>
              <a:t>Call to Worship…</a:t>
            </a:r>
          </a:p>
        </p:txBody>
      </p:sp>
      <p:sp>
        <p:nvSpPr>
          <p:cNvPr id="4" name="TextBox 3">
            <a:extLst>
              <a:ext uri="{FF2B5EF4-FFF2-40B4-BE49-F238E27FC236}">
                <a16:creationId xmlns:a16="http://schemas.microsoft.com/office/drawing/2014/main" id="{E5C6931F-16EF-B476-734E-BE4051ACCC6A}"/>
              </a:ext>
            </a:extLst>
          </p:cNvPr>
          <p:cNvSpPr txBox="1"/>
          <p:nvPr/>
        </p:nvSpPr>
        <p:spPr>
          <a:xfrm>
            <a:off x="405618" y="1819314"/>
            <a:ext cx="11380763" cy="3416320"/>
          </a:xfrm>
          <a:prstGeom prst="rect">
            <a:avLst/>
          </a:prstGeom>
          <a:noFill/>
        </p:spPr>
        <p:txBody>
          <a:bodyPr wrap="square">
            <a:spAutoFit/>
          </a:bodyPr>
          <a:lstStyle/>
          <a:p>
            <a:r>
              <a:rPr lang="en-US" sz="5400" b="1" dirty="0">
                <a:solidFill>
                  <a:schemeClr val="bg1"/>
                </a:solidFill>
              </a:rPr>
              <a:t>Leader: Some of us come to worship today, weary and worn, heavy with all the circumstances that are too much </a:t>
            </a:r>
            <a:r>
              <a:rPr lang="en-GB" sz="5400" b="1" dirty="0">
                <a:solidFill>
                  <a:schemeClr val="bg1"/>
                </a:solidFill>
              </a:rPr>
              <a:t>to bear alone. </a:t>
            </a:r>
            <a:endParaRPr lang="en-GB" sz="5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02896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E73D68-7A2D-54C5-40F4-9FE7B3E56509}"/>
              </a:ext>
            </a:extLst>
          </p:cNvPr>
          <p:cNvSpPr txBox="1"/>
          <p:nvPr/>
        </p:nvSpPr>
        <p:spPr>
          <a:xfrm>
            <a:off x="855785" y="1987123"/>
            <a:ext cx="11071273" cy="1754326"/>
          </a:xfrm>
          <a:prstGeom prst="rect">
            <a:avLst/>
          </a:prstGeom>
          <a:noFill/>
        </p:spPr>
        <p:txBody>
          <a:bodyPr wrap="square">
            <a:spAutoFit/>
          </a:bodyPr>
          <a:lstStyle/>
          <a:p>
            <a:r>
              <a:rPr lang="en-US" sz="5400" b="1" dirty="0">
                <a:solidFill>
                  <a:schemeClr val="bg1"/>
                </a:solidFill>
              </a:rPr>
              <a:t>People: We gather to travel God’s redemption road together.  </a:t>
            </a:r>
            <a:endParaRPr lang="en-US" sz="5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09126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a:extLst>
            <a:ext uri="{FF2B5EF4-FFF2-40B4-BE49-F238E27FC236}">
              <a16:creationId xmlns:a16="http://schemas.microsoft.com/office/drawing/2014/main" id="{F78C71EE-A3C8-1C79-5463-20B779541DA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27EF5BD-5FAB-E2E5-BB19-E7974B15D248}"/>
              </a:ext>
            </a:extLst>
          </p:cNvPr>
          <p:cNvSpPr txBox="1"/>
          <p:nvPr/>
        </p:nvSpPr>
        <p:spPr>
          <a:xfrm>
            <a:off x="984739" y="1593227"/>
            <a:ext cx="10972800" cy="3416320"/>
          </a:xfrm>
          <a:prstGeom prst="rect">
            <a:avLst/>
          </a:prstGeom>
          <a:noFill/>
        </p:spPr>
        <p:txBody>
          <a:bodyPr wrap="square">
            <a:spAutoFit/>
          </a:bodyPr>
          <a:lstStyle/>
          <a:p>
            <a:r>
              <a:rPr lang="en-US" sz="5400" b="1" dirty="0">
                <a:solidFill>
                  <a:schemeClr val="bg1"/>
                </a:solidFill>
              </a:rPr>
              <a:t>Leader: Some of us come to worship today, dry and thirsty, </a:t>
            </a:r>
          </a:p>
          <a:p>
            <a:r>
              <a:rPr lang="en-US" sz="5400" b="1" dirty="0">
                <a:solidFill>
                  <a:schemeClr val="bg1"/>
                </a:solidFill>
              </a:rPr>
              <a:t>longing for relief and peace from the troubles that </a:t>
            </a:r>
            <a:r>
              <a:rPr lang="en-GB" sz="5400" b="1" dirty="0">
                <a:solidFill>
                  <a:schemeClr val="bg1"/>
                </a:solidFill>
              </a:rPr>
              <a:t>surround us. </a:t>
            </a:r>
            <a:endParaRPr lang="en-GB" sz="5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60023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a:extLst>
            <a:ext uri="{FF2B5EF4-FFF2-40B4-BE49-F238E27FC236}">
              <a16:creationId xmlns:a16="http://schemas.microsoft.com/office/drawing/2014/main" id="{599488A2-E7DB-DF5A-5844-11B0191165F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5B5E21-145A-2192-F7AD-06933F2D0925}"/>
              </a:ext>
            </a:extLst>
          </p:cNvPr>
          <p:cNvSpPr txBox="1"/>
          <p:nvPr/>
        </p:nvSpPr>
        <p:spPr>
          <a:xfrm>
            <a:off x="829993" y="2035859"/>
            <a:ext cx="10532013" cy="1754326"/>
          </a:xfrm>
          <a:prstGeom prst="rect">
            <a:avLst/>
          </a:prstGeom>
          <a:noFill/>
        </p:spPr>
        <p:txBody>
          <a:bodyPr wrap="square">
            <a:spAutoFit/>
          </a:bodyPr>
          <a:lstStyle/>
          <a:p>
            <a:r>
              <a:rPr lang="en-US" sz="5400" b="1" dirty="0">
                <a:solidFill>
                  <a:schemeClr val="bg1"/>
                </a:solidFill>
              </a:rPr>
              <a:t>People: We gather to travel God’s redemption road together. </a:t>
            </a:r>
            <a:endParaRPr lang="en-GB" sz="5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56295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538079-0197-CB3A-CE52-78985DA1587F}"/>
              </a:ext>
            </a:extLst>
          </p:cNvPr>
          <p:cNvSpPr txBox="1"/>
          <p:nvPr/>
        </p:nvSpPr>
        <p:spPr>
          <a:xfrm>
            <a:off x="844061" y="1305341"/>
            <a:ext cx="10944665" cy="4247317"/>
          </a:xfrm>
          <a:prstGeom prst="rect">
            <a:avLst/>
          </a:prstGeom>
          <a:noFill/>
        </p:spPr>
        <p:txBody>
          <a:bodyPr wrap="square">
            <a:spAutoFit/>
          </a:bodyPr>
          <a:lstStyle/>
          <a:p>
            <a:r>
              <a:rPr lang="en-US" sz="5400" b="1" dirty="0">
                <a:solidFill>
                  <a:schemeClr val="bg1"/>
                </a:solidFill>
              </a:rPr>
              <a:t>Leader:  Some of us come to worship today with stories to tell of little resurrections, moments of new life that sprang up when we least expected them. </a:t>
            </a:r>
            <a:endParaRPr lang="en-GB" sz="5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34549386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
  <TotalTime>10787</TotalTime>
  <Words>1041</Words>
  <Application>Microsoft Office PowerPoint</Application>
  <PresentationFormat>Widescreen</PresentationFormat>
  <Paragraphs>70</Paragraphs>
  <Slides>49</Slides>
  <Notes>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49</vt:i4>
      </vt:variant>
    </vt:vector>
  </HeadingPairs>
  <TitlesOfParts>
    <vt:vector size="66" baseType="lpstr">
      <vt:lpstr>Arial</vt:lpstr>
      <vt:lpstr>Arial Black</vt:lpstr>
      <vt:lpstr>Arial Rounded MT Bold</vt:lpstr>
      <vt:lpstr>Bahnschrift</vt:lpstr>
      <vt:lpstr>Bahnschrift SemiBold</vt:lpstr>
      <vt:lpstr>Baskerville Old Face</vt:lpstr>
      <vt:lpstr>Bookman Old Style</vt:lpstr>
      <vt:lpstr>Bradley Hand ITC</vt:lpstr>
      <vt:lpstr>Calibri</vt:lpstr>
      <vt:lpstr>Calibri Light</vt:lpstr>
      <vt:lpstr>Calisto MT</vt:lpstr>
      <vt:lpstr>NotoSansArabicOnly</vt:lpstr>
      <vt:lpstr>system-ui</vt:lpstr>
      <vt:lpstr>Times New Roman</vt:lpstr>
      <vt:lpstr>Wingdings 2</vt:lpstr>
      <vt:lpstr>Office Theme</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Hymn  “O How I Love Jesus” #170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Affirmation  of</vt:lpstr>
      <vt:lpstr>I believe in God the Father Almighty. The maker of heaven and earth;</vt:lpstr>
      <vt:lpstr>PowerPoint Presentation</vt:lpstr>
      <vt:lpstr>suffered under Pontius Pilate, was crucified, dead, and buried;</vt:lpstr>
      <vt:lpstr>PowerPoint Presentation</vt:lpstr>
      <vt:lpstr>and sitteth at the right hand of God the Father Almighty; from thence he shall come to judge the quick and the dead.</vt:lpstr>
      <vt:lpstr>I believe in the Holy Spirit, the Holy catholic** church, the communion of saints, the forgiveness of sins, </vt:lpstr>
      <vt:lpstr>PowerPoint Presentation</vt:lpstr>
      <vt:lpstr>PowerPoint Presentation</vt:lpstr>
      <vt:lpstr>PowerPoint Presentation</vt:lpstr>
      <vt:lpstr>PowerPoint Presentation</vt:lpstr>
      <vt:lpstr>PowerPoint Presentation</vt:lpstr>
      <vt:lpstr>The Offering  (It’s Giving Time)  “Praise God, from whom all blessings flow; praise him, all creatures here below; praise him above, ye heavenly host; praise Father Son, and Holy Ghost, Amen”</vt:lpstr>
      <vt:lpstr>WE Listen for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  Wesley’s  Male Ensemble</vt:lpstr>
      <vt:lpstr>The Message  Rev. Doris R. Bright, Pastor</vt:lpstr>
      <vt:lpstr>Invitational  /  Altar Call  Wesley’s Male Ensemble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L Cohen</dc:creator>
  <cp:lastModifiedBy>Thelma Cohen</cp:lastModifiedBy>
  <cp:revision>195</cp:revision>
  <dcterms:created xsi:type="dcterms:W3CDTF">2019-07-05T15:08:03Z</dcterms:created>
  <dcterms:modified xsi:type="dcterms:W3CDTF">2026-04-25T22:28:25Z</dcterms:modified>
</cp:coreProperties>
</file>