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</p:sldMasterIdLst>
  <p:sldIdLst>
    <p:sldId id="429" r:id="rId3"/>
    <p:sldId id="340" r:id="rId4"/>
    <p:sldId id="311" r:id="rId5"/>
    <p:sldId id="262" r:id="rId6"/>
    <p:sldId id="427" r:id="rId7"/>
    <p:sldId id="341" r:id="rId8"/>
    <p:sldId id="263" r:id="rId9"/>
    <p:sldId id="432" r:id="rId10"/>
    <p:sldId id="430" r:id="rId11"/>
    <p:sldId id="431" r:id="rId12"/>
    <p:sldId id="266" r:id="rId13"/>
    <p:sldId id="267" r:id="rId14"/>
    <p:sldId id="281" r:id="rId15"/>
    <p:sldId id="286" r:id="rId16"/>
    <p:sldId id="351" r:id="rId17"/>
    <p:sldId id="287" r:id="rId18"/>
    <p:sldId id="352" r:id="rId19"/>
    <p:sldId id="288" r:id="rId20"/>
    <p:sldId id="289" r:id="rId21"/>
    <p:sldId id="353" r:id="rId22"/>
    <p:sldId id="282" r:id="rId23"/>
    <p:sldId id="344" r:id="rId24"/>
    <p:sldId id="338" r:id="rId25"/>
    <p:sldId id="271" r:id="rId26"/>
    <p:sldId id="428" r:id="rId27"/>
    <p:sldId id="317" r:id="rId28"/>
    <p:sldId id="384" r:id="rId29"/>
    <p:sldId id="270" r:id="rId30"/>
    <p:sldId id="272" r:id="rId31"/>
    <p:sldId id="276" r:id="rId32"/>
    <p:sldId id="277" r:id="rId33"/>
    <p:sldId id="400" r:id="rId34"/>
    <p:sldId id="27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A73A9-F753-4996-9F94-961304409CF7}" v="2" dt="2024-04-21T02:44:22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lma Cohen" userId="b67ece850c80ab14" providerId="LiveId" clId="{724A73A9-F753-4996-9F94-961304409CF7}"/>
    <pc:docChg chg="custSel addSld modSld sldOrd">
      <pc:chgData name="Thelma Cohen" userId="b67ece850c80ab14" providerId="LiveId" clId="{724A73A9-F753-4996-9F94-961304409CF7}" dt="2024-04-21T02:53:57.980" v="511" actId="20577"/>
      <pc:docMkLst>
        <pc:docMk/>
      </pc:docMkLst>
      <pc:sldChg chg="modSp mod">
        <pc:chgData name="Thelma Cohen" userId="b67ece850c80ab14" providerId="LiveId" clId="{724A73A9-F753-4996-9F94-961304409CF7}" dt="2024-04-21T02:33:30.929" v="88" actId="20577"/>
        <pc:sldMkLst>
          <pc:docMk/>
          <pc:sldMk cId="3028967163" sldId="262"/>
        </pc:sldMkLst>
        <pc:spChg chg="mod">
          <ac:chgData name="Thelma Cohen" userId="b67ece850c80ab14" providerId="LiveId" clId="{724A73A9-F753-4996-9F94-961304409CF7}" dt="2024-04-21T02:33:30.929" v="88" actId="20577"/>
          <ac:spMkLst>
            <pc:docMk/>
            <pc:sldMk cId="3028967163" sldId="262"/>
            <ac:spMk id="5" creationId="{792950E3-B184-C474-4B0A-70F0420BBBB7}"/>
          </ac:spMkLst>
        </pc:spChg>
      </pc:sldChg>
      <pc:sldChg chg="modSp mod">
        <pc:chgData name="Thelma Cohen" userId="b67ece850c80ab14" providerId="LiveId" clId="{724A73A9-F753-4996-9F94-961304409CF7}" dt="2024-04-21T02:53:45.388" v="498" actId="6549"/>
        <pc:sldMkLst>
          <pc:docMk/>
          <pc:sldMk cId="3815928171" sldId="263"/>
        </pc:sldMkLst>
        <pc:spChg chg="mod">
          <ac:chgData name="Thelma Cohen" userId="b67ece850c80ab14" providerId="LiveId" clId="{724A73A9-F753-4996-9F94-961304409CF7}" dt="2024-04-21T02:53:45.388" v="498" actId="6549"/>
          <ac:spMkLst>
            <pc:docMk/>
            <pc:sldMk cId="3815928171" sldId="263"/>
            <ac:spMk id="2" creationId="{B023F3F0-8E08-4195-BEDB-14B7D11086D4}"/>
          </ac:spMkLst>
        </pc:spChg>
      </pc:sldChg>
      <pc:sldChg chg="modSp mod">
        <pc:chgData name="Thelma Cohen" userId="b67ece850c80ab14" providerId="LiveId" clId="{724A73A9-F753-4996-9F94-961304409CF7}" dt="2024-04-21T02:34:59.800" v="327" actId="14100"/>
        <pc:sldMkLst>
          <pc:docMk/>
          <pc:sldMk cId="4096821135" sldId="341"/>
        </pc:sldMkLst>
        <pc:spChg chg="mod">
          <ac:chgData name="Thelma Cohen" userId="b67ece850c80ab14" providerId="LiveId" clId="{724A73A9-F753-4996-9F94-961304409CF7}" dt="2024-04-21T02:34:59.800" v="327" actId="14100"/>
          <ac:spMkLst>
            <pc:docMk/>
            <pc:sldMk cId="4096821135" sldId="341"/>
            <ac:spMk id="4" creationId="{1E6BD22B-51EB-5BB0-521A-7F2EBBE20532}"/>
          </ac:spMkLst>
        </pc:spChg>
      </pc:sldChg>
      <pc:sldChg chg="modSp mod">
        <pc:chgData name="Thelma Cohen" userId="b67ece850c80ab14" providerId="LiveId" clId="{724A73A9-F753-4996-9F94-961304409CF7}" dt="2024-04-21T02:52:17.655" v="493" actId="6549"/>
        <pc:sldMkLst>
          <pc:docMk/>
          <pc:sldMk cId="1658029540" sldId="384"/>
        </pc:sldMkLst>
        <pc:spChg chg="mod">
          <ac:chgData name="Thelma Cohen" userId="b67ece850c80ab14" providerId="LiveId" clId="{724A73A9-F753-4996-9F94-961304409CF7}" dt="2024-04-21T02:52:17.655" v="493" actId="6549"/>
          <ac:spMkLst>
            <pc:docMk/>
            <pc:sldMk cId="1658029540" sldId="384"/>
            <ac:spMk id="8" creationId="{8BD1A949-F209-D8CD-8E23-31E6953EB0D3}"/>
          </ac:spMkLst>
        </pc:spChg>
      </pc:sldChg>
      <pc:sldChg chg="modSp mod">
        <pc:chgData name="Thelma Cohen" userId="b67ece850c80ab14" providerId="LiveId" clId="{724A73A9-F753-4996-9F94-961304409CF7}" dt="2024-04-21T02:34:10.787" v="205" actId="20577"/>
        <pc:sldMkLst>
          <pc:docMk/>
          <pc:sldMk cId="2330652604" sldId="427"/>
        </pc:sldMkLst>
        <pc:spChg chg="mod">
          <ac:chgData name="Thelma Cohen" userId="b67ece850c80ab14" providerId="LiveId" clId="{724A73A9-F753-4996-9F94-961304409CF7}" dt="2024-04-21T02:34:10.787" v="205" actId="20577"/>
          <ac:spMkLst>
            <pc:docMk/>
            <pc:sldMk cId="2330652604" sldId="427"/>
            <ac:spMk id="4" creationId="{124818A3-FA50-C6D7-98AC-451C19BEC10B}"/>
          </ac:spMkLst>
        </pc:spChg>
      </pc:sldChg>
      <pc:sldChg chg="modSp mod">
        <pc:chgData name="Thelma Cohen" userId="b67ece850c80ab14" providerId="LiveId" clId="{724A73A9-F753-4996-9F94-961304409CF7}" dt="2024-04-21T02:31:37.081" v="1" actId="20577"/>
        <pc:sldMkLst>
          <pc:docMk/>
          <pc:sldMk cId="4175668327" sldId="429"/>
        </pc:sldMkLst>
        <pc:spChg chg="mod">
          <ac:chgData name="Thelma Cohen" userId="b67ece850c80ab14" providerId="LiveId" clId="{724A73A9-F753-4996-9F94-961304409CF7}" dt="2024-04-21T02:31:37.081" v="1" actId="20577"/>
          <ac:spMkLst>
            <pc:docMk/>
            <pc:sldMk cId="4175668327" sldId="429"/>
            <ac:spMk id="6" creationId="{E41BC466-41AE-B021-A6EF-9224163661D1}"/>
          </ac:spMkLst>
        </pc:spChg>
      </pc:sldChg>
      <pc:sldChg chg="addSp delSp modSp new mod">
        <pc:chgData name="Thelma Cohen" userId="b67ece850c80ab14" providerId="LiveId" clId="{724A73A9-F753-4996-9F94-961304409CF7}" dt="2024-04-21T02:46:18.969" v="455" actId="1076"/>
        <pc:sldMkLst>
          <pc:docMk/>
          <pc:sldMk cId="2245986623" sldId="430"/>
        </pc:sldMkLst>
        <pc:spChg chg="del">
          <ac:chgData name="Thelma Cohen" userId="b67ece850c80ab14" providerId="LiveId" clId="{724A73A9-F753-4996-9F94-961304409CF7}" dt="2024-04-21T02:45:18.632" v="436" actId="478"/>
          <ac:spMkLst>
            <pc:docMk/>
            <pc:sldMk cId="2245986623" sldId="430"/>
            <ac:spMk id="2" creationId="{81A0B65C-022D-47D8-91D4-EF546C4DA4AD}"/>
          </ac:spMkLst>
        </pc:spChg>
        <pc:spChg chg="del">
          <ac:chgData name="Thelma Cohen" userId="b67ece850c80ab14" providerId="LiveId" clId="{724A73A9-F753-4996-9F94-961304409CF7}" dt="2024-04-21T02:45:19.975" v="437" actId="478"/>
          <ac:spMkLst>
            <pc:docMk/>
            <pc:sldMk cId="2245986623" sldId="430"/>
            <ac:spMk id="3" creationId="{24151025-B028-8A43-D09D-E9D5BD8D0D58}"/>
          </ac:spMkLst>
        </pc:spChg>
        <pc:spChg chg="add mod">
          <ac:chgData name="Thelma Cohen" userId="b67ece850c80ab14" providerId="LiveId" clId="{724A73A9-F753-4996-9F94-961304409CF7}" dt="2024-04-21T02:46:18.969" v="455" actId="1076"/>
          <ac:spMkLst>
            <pc:docMk/>
            <pc:sldMk cId="2245986623" sldId="430"/>
            <ac:spMk id="5" creationId="{22CA7E2D-E916-65C9-84FF-7C53C6136172}"/>
          </ac:spMkLst>
        </pc:spChg>
      </pc:sldChg>
      <pc:sldChg chg="addSp delSp modSp new mod">
        <pc:chgData name="Thelma Cohen" userId="b67ece850c80ab14" providerId="LiveId" clId="{724A73A9-F753-4996-9F94-961304409CF7}" dt="2024-04-21T02:46:57.434" v="467" actId="1076"/>
        <pc:sldMkLst>
          <pc:docMk/>
          <pc:sldMk cId="1253755777" sldId="431"/>
        </pc:sldMkLst>
        <pc:spChg chg="del">
          <ac:chgData name="Thelma Cohen" userId="b67ece850c80ab14" providerId="LiveId" clId="{724A73A9-F753-4996-9F94-961304409CF7}" dt="2024-04-21T02:45:30.943" v="440" actId="478"/>
          <ac:spMkLst>
            <pc:docMk/>
            <pc:sldMk cId="1253755777" sldId="431"/>
            <ac:spMk id="2" creationId="{DA9627BD-F1B0-2D77-E3E8-3A0D03381DB4}"/>
          </ac:spMkLst>
        </pc:spChg>
        <pc:spChg chg="del">
          <ac:chgData name="Thelma Cohen" userId="b67ece850c80ab14" providerId="LiveId" clId="{724A73A9-F753-4996-9F94-961304409CF7}" dt="2024-04-21T02:45:32.193" v="441" actId="478"/>
          <ac:spMkLst>
            <pc:docMk/>
            <pc:sldMk cId="1253755777" sldId="431"/>
            <ac:spMk id="3" creationId="{46F7E921-4642-FBAD-FEAA-A21902866904}"/>
          </ac:spMkLst>
        </pc:spChg>
        <pc:spChg chg="add mod">
          <ac:chgData name="Thelma Cohen" userId="b67ece850c80ab14" providerId="LiveId" clId="{724A73A9-F753-4996-9F94-961304409CF7}" dt="2024-04-21T02:46:57.434" v="467" actId="1076"/>
          <ac:spMkLst>
            <pc:docMk/>
            <pc:sldMk cId="1253755777" sldId="431"/>
            <ac:spMk id="5" creationId="{839FDF9E-3728-FE5C-C339-374BE0A2F535}"/>
          </ac:spMkLst>
        </pc:spChg>
      </pc:sldChg>
      <pc:sldChg chg="addSp delSp modSp new mod ord">
        <pc:chgData name="Thelma Cohen" userId="b67ece850c80ab14" providerId="LiveId" clId="{724A73A9-F753-4996-9F94-961304409CF7}" dt="2024-04-21T02:53:57.980" v="511" actId="20577"/>
        <pc:sldMkLst>
          <pc:docMk/>
          <pc:sldMk cId="3415074821" sldId="432"/>
        </pc:sldMkLst>
        <pc:spChg chg="mod">
          <ac:chgData name="Thelma Cohen" userId="b67ece850c80ab14" providerId="LiveId" clId="{724A73A9-F753-4996-9F94-961304409CF7}" dt="2024-04-21T02:53:57.980" v="511" actId="20577"/>
          <ac:spMkLst>
            <pc:docMk/>
            <pc:sldMk cId="3415074821" sldId="432"/>
            <ac:spMk id="2" creationId="{27886581-074F-5147-241B-D1E96ADF9FB5}"/>
          </ac:spMkLst>
        </pc:spChg>
        <pc:spChg chg="del">
          <ac:chgData name="Thelma Cohen" userId="b67ece850c80ab14" providerId="LiveId" clId="{724A73A9-F753-4996-9F94-961304409CF7}" dt="2024-04-21T02:42:12.638" v="374" actId="478"/>
          <ac:spMkLst>
            <pc:docMk/>
            <pc:sldMk cId="3415074821" sldId="432"/>
            <ac:spMk id="3" creationId="{8DB5B9CF-5E5B-674E-E1FD-B537C625A2E3}"/>
          </ac:spMkLst>
        </pc:spChg>
        <pc:spChg chg="add mod">
          <ac:chgData name="Thelma Cohen" userId="b67ece850c80ab14" providerId="LiveId" clId="{724A73A9-F753-4996-9F94-961304409CF7}" dt="2024-04-21T02:44:49.743" v="433" actId="113"/>
          <ac:spMkLst>
            <pc:docMk/>
            <pc:sldMk cId="3415074821" sldId="432"/>
            <ac:spMk id="4" creationId="{F1D03CA4-F12C-CD71-C120-01D2985E42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04/20/2024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1BC466-41AE-B021-A6EF-9224163661D1}"/>
              </a:ext>
            </a:extLst>
          </p:cNvPr>
          <p:cNvSpPr txBox="1"/>
          <p:nvPr/>
        </p:nvSpPr>
        <p:spPr>
          <a:xfrm>
            <a:off x="754667" y="2683380"/>
            <a:ext cx="10945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Georgia" panose="02040502050405020303" pitchFamily="18" charset="0"/>
                <a:cs typeface="Adobe Devanagari" panose="02040503050201020203" pitchFamily="18" charset="0"/>
              </a:rPr>
              <a:t>Sunday, </a:t>
            </a:r>
            <a:r>
              <a:rPr lang="en-US" sz="4400" b="1" dirty="0">
                <a:latin typeface="Georgia" panose="02040502050405020303" pitchFamily="18" charset="0"/>
                <a:cs typeface="Adobe Devanagari" panose="02040503050201020203" pitchFamily="18" charset="0"/>
              </a:rPr>
              <a:t>April 21</a:t>
            </a:r>
            <a:r>
              <a:rPr lang="en-US" sz="6000" b="1" dirty="0">
                <a:latin typeface="Georgia" panose="02040502050405020303" pitchFamily="18" charset="0"/>
                <a:cs typeface="Adobe Devanagari" panose="02040503050201020203" pitchFamily="18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9FDF9E-3728-FE5C-C339-374BE0A2F535}"/>
              </a:ext>
            </a:extLst>
          </p:cNvPr>
          <p:cNvSpPr txBox="1"/>
          <p:nvPr/>
        </p:nvSpPr>
        <p:spPr>
          <a:xfrm>
            <a:off x="768035" y="1536174"/>
            <a:ext cx="106559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2</a:t>
            </a:r>
            <a: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Jordan river runs right cold,</a:t>
            </a:r>
            <a:b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chills the body, not the soul.</a:t>
            </a:r>
            <a:b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Ain't</a:t>
            </a:r>
            <a: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but one train on this track,</a:t>
            </a:r>
            <a:b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runs to heaven and right back. (</a:t>
            </a:r>
            <a:r>
              <a:rPr lang="en-US" sz="4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Refrain</a:t>
            </a:r>
            <a:r>
              <a:rPr lang="en-US" sz="4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375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234355" y="2336958"/>
            <a:ext cx="79043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72" y="2246440"/>
            <a:ext cx="6751320" cy="1984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599" y="1903228"/>
            <a:ext cx="9154801" cy="3849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Affirmation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319" y="2314308"/>
            <a:ext cx="9505361" cy="400143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1959446" y="2520537"/>
            <a:ext cx="8974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in Jesus Christ his only Son our Lord: who was conceived by the Holy Spirit, born of the Virgin Mary,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01" y="2505283"/>
            <a:ext cx="8463403" cy="31512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2640272" y="3090097"/>
            <a:ext cx="751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third day he rose from the dead; he ascended into heaven,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56" y="2232837"/>
            <a:ext cx="9075858" cy="42422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90" y="2254101"/>
            <a:ext cx="8574071" cy="3657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**</a:t>
            </a:r>
            <a:r>
              <a:rPr lang="en-US" sz="2800" b="1" dirty="0">
                <a:solidFill>
                  <a:schemeClr val="bg1"/>
                </a:solidFill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3CA86-889F-4862-B832-46452BF1E45C}"/>
              </a:ext>
            </a:extLst>
          </p:cNvPr>
          <p:cNvSpPr txBox="1"/>
          <p:nvPr/>
        </p:nvSpPr>
        <p:spPr>
          <a:xfrm>
            <a:off x="604416" y="1169323"/>
            <a:ext cx="7008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Constantia" panose="02030602050306030303" pitchFamily="18" charset="0"/>
              </a:rPr>
              <a:t>Processional</a:t>
            </a:r>
          </a:p>
        </p:txBody>
      </p:sp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376346" y="2759785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resurrection of the body, and the life everlasting. Amen.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Glory be to the Father, and to the Son and to the Holy Ghost,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as it was in the beginning, is now, and ever shall be, world with-out end.  </a:t>
            </a:r>
          </a:p>
          <a:p>
            <a:r>
              <a:rPr lang="en-US" sz="6600" b="1" dirty="0"/>
              <a:t>A-men.  A-men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551212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(Offering Baskets will not be passed.  Please leave your tithes and offerings in the back of the Sanctuary when entering or leaving.)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37460" y="659219"/>
            <a:ext cx="117170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494" y="5844988"/>
            <a:ext cx="9865660" cy="101301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News &amp;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B2A5EE-919E-4579-9C54-4629356C766E}"/>
              </a:ext>
            </a:extLst>
          </p:cNvPr>
          <p:cNvSpPr txBox="1">
            <a:spLocks/>
          </p:cNvSpPr>
          <p:nvPr/>
        </p:nvSpPr>
        <p:spPr>
          <a:xfrm>
            <a:off x="114212" y="4536396"/>
            <a:ext cx="11772183" cy="12819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/>
              </a:rPr>
              <a:t>Leader: The Word of God for the people of God. </a:t>
            </a:r>
          </a:p>
          <a:p>
            <a:r>
              <a:rPr lang="en-US" b="1" dirty="0">
                <a:solidFill>
                  <a:schemeClr val="bg1"/>
                </a:solidFill>
                <a:effectLst/>
              </a:rPr>
              <a:t>People:  </a:t>
            </a:r>
            <a:r>
              <a:rPr lang="en-US" dirty="0">
                <a:solidFill>
                  <a:schemeClr val="bg1"/>
                </a:solidFill>
                <a:effectLst/>
              </a:rPr>
              <a:t>Thanks be to God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Proclamation and Response/We Listen for God’s Word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114213" y="1906704"/>
            <a:ext cx="117721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23</a:t>
            </a: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10: 11-18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DF55FB-54EB-BC90-1CCD-41EA022B41B5}"/>
              </a:ext>
            </a:extLst>
          </p:cNvPr>
          <p:cNvSpPr txBox="1">
            <a:spLocks/>
          </p:cNvSpPr>
          <p:nvPr/>
        </p:nvSpPr>
        <p:spPr>
          <a:xfrm>
            <a:off x="759944" y="1236384"/>
            <a:ext cx="10672111" cy="43852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9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9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54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(Wesley’s Ensemble)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1507162" y="1271686"/>
            <a:ext cx="917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The Message by</a:t>
            </a:r>
          </a:p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5400" b="1" dirty="0">
                <a:latin typeface="Constantia" panose="02030602050306030303" pitchFamily="18" charset="0"/>
                <a:cs typeface="Aharoni" panose="02010803020104030203" pitchFamily="2" charset="-79"/>
              </a:rPr>
              <a:t>Reverend Doris R. Bright, Pastor</a:t>
            </a:r>
            <a:endParaRPr lang="en-US" sz="5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564967" y="592256"/>
            <a:ext cx="965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752E3-B4D4-4718-8CE4-399E8FB4B497}"/>
              </a:ext>
            </a:extLst>
          </p:cNvPr>
          <p:cNvSpPr txBox="1"/>
          <p:nvPr/>
        </p:nvSpPr>
        <p:spPr>
          <a:xfrm>
            <a:off x="6772941" y="2834575"/>
            <a:ext cx="484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Brush Script MT" panose="03060802040406070304" pitchFamily="66" charset="0"/>
              </a:rPr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645459" y="2028616"/>
            <a:ext cx="109010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/</a:t>
            </a: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9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8B8D3-5663-482A-B1D6-EDA1B174D15B}"/>
              </a:ext>
            </a:extLst>
          </p:cNvPr>
          <p:cNvSpPr txBox="1"/>
          <p:nvPr/>
        </p:nvSpPr>
        <p:spPr>
          <a:xfrm>
            <a:off x="852011" y="1423559"/>
            <a:ext cx="1022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Song of </a:t>
            </a:r>
          </a:p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Sending Forth</a:t>
            </a:r>
          </a:p>
        </p:txBody>
      </p:sp>
    </p:spTree>
    <p:extLst>
      <p:ext uri="{BB962C8B-B14F-4D97-AF65-F5344CB8AC3E}">
        <p14:creationId xmlns:p14="http://schemas.microsoft.com/office/powerpoint/2010/main" val="2163506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242554" y="217057"/>
            <a:ext cx="861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Call to Worship…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50E3-B184-C474-4B0A-70F0420BBBB7}"/>
              </a:ext>
            </a:extLst>
          </p:cNvPr>
          <p:cNvSpPr txBox="1"/>
          <p:nvPr/>
        </p:nvSpPr>
        <p:spPr>
          <a:xfrm>
            <a:off x="653460" y="1587543"/>
            <a:ext cx="116147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LEADER: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 God of all shepherds has called us here.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eople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come today, celebrating God’s love for us.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818A3-FA50-C6D7-98AC-451C19BEC10B}"/>
              </a:ext>
            </a:extLst>
          </p:cNvPr>
          <p:cNvSpPr txBox="1"/>
          <p:nvPr/>
        </p:nvSpPr>
        <p:spPr>
          <a:xfrm>
            <a:off x="318976" y="733337"/>
            <a:ext cx="115256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</a:t>
            </a:r>
            <a:r>
              <a:rPr lang="en-US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Good Shepherd has given his life for us.</a:t>
            </a:r>
          </a:p>
          <a:p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We come today, thanking Jesus for his witness and his teaching.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5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BD22B-51EB-5BB0-521A-7F2EBBE20532}"/>
              </a:ext>
            </a:extLst>
          </p:cNvPr>
          <p:cNvSpPr txBox="1"/>
          <p:nvPr/>
        </p:nvSpPr>
        <p:spPr>
          <a:xfrm>
            <a:off x="246888" y="649695"/>
            <a:ext cx="116684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LEADER:  The Shepherding Spirit moves through us, bringing us new hope.</a:t>
            </a:r>
          </a:p>
          <a:p>
            <a:b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We come today ready to celebrate and to praise God. AMEN.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2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44" y="109729"/>
            <a:ext cx="10672111" cy="430189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Opening 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Hymn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(Wesley’s ensemble)</a:t>
            </a:r>
            <a:endParaRPr lang="en-US" sz="8000" b="1" dirty="0">
              <a:solidFill>
                <a:schemeClr val="bg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6581-074F-5147-241B-D1E96ADF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Every Time I Feel the Spirit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Hymn 404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03CA4-F12C-CD71-C120-01D2985E42CB}"/>
              </a:ext>
            </a:extLst>
          </p:cNvPr>
          <p:cNvSpPr txBox="1"/>
          <p:nvPr/>
        </p:nvSpPr>
        <p:spPr>
          <a:xfrm>
            <a:off x="1171669" y="2233895"/>
            <a:ext cx="91983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Refrain: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Every time I feel the </a:t>
            </a:r>
            <a:r>
              <a:rPr lang="en-US" sz="4000" b="1" i="0" dirty="0">
                <a:solidFill>
                  <a:srgbClr val="222222"/>
                </a:solidFill>
                <a:effectLst/>
                <a:highlight>
                  <a:srgbClr val="FBFBA6"/>
                </a:highlight>
                <a:latin typeface="Verdana" panose="020B0604030504040204" pitchFamily="34" charset="0"/>
              </a:rPr>
              <a:t>spirit</a:t>
            </a:r>
            <a:b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moving in my heart, I will pray.</a:t>
            </a:r>
            <a:b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Yes, every time I feel the </a:t>
            </a:r>
            <a:r>
              <a:rPr lang="en-US" sz="4000" b="1" i="0" dirty="0">
                <a:solidFill>
                  <a:srgbClr val="222222"/>
                </a:solidFill>
                <a:effectLst/>
                <a:highlight>
                  <a:srgbClr val="FBFBA6"/>
                </a:highlight>
                <a:latin typeface="Verdana" panose="020B0604030504040204" pitchFamily="34" charset="0"/>
              </a:rPr>
              <a:t>spirit</a:t>
            </a:r>
            <a:b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moving in my heart, I will pray.</a:t>
            </a:r>
            <a:br>
              <a:rPr lang="en-US" sz="4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endParaRPr lang="en-US" sz="4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7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CA7E2D-E916-65C9-84FF-7C53C6136172}"/>
              </a:ext>
            </a:extLst>
          </p:cNvPr>
          <p:cNvSpPr txBox="1"/>
          <p:nvPr/>
        </p:nvSpPr>
        <p:spPr>
          <a:xfrm>
            <a:off x="564332" y="1174015"/>
            <a:ext cx="100553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</a:t>
            </a:r>
            <a: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Upon the mountain, my Lord spoke,</a:t>
            </a:r>
            <a:b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out his mouth came fire and smoke.</a:t>
            </a:r>
            <a:b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All around me looks so shine,</a:t>
            </a:r>
            <a:b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ask my Lord if all was mine. (</a:t>
            </a:r>
            <a:r>
              <a:rPr lang="en-US" sz="44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Refrain</a:t>
            </a:r>
            <a: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)</a:t>
            </a:r>
            <a:br>
              <a:rPr lang="en-US" sz="4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endParaRPr lang="en-US" sz="44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866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549</Words>
  <Application>Microsoft Office PowerPoint</Application>
  <PresentationFormat>Widescreen</PresentationFormat>
  <Paragraphs>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Adobe Devanagari</vt:lpstr>
      <vt:lpstr>Aharoni</vt:lpstr>
      <vt:lpstr>AR CENA</vt:lpstr>
      <vt:lpstr>Arial</vt:lpstr>
      <vt:lpstr>Arial Black</vt:lpstr>
      <vt:lpstr>Arial Rounded MT Bold</vt:lpstr>
      <vt:lpstr>Bookman Old Style</vt:lpstr>
      <vt:lpstr>Bradley Hand ITC</vt:lpstr>
      <vt:lpstr>Brush Script MT</vt:lpstr>
      <vt:lpstr>Calibri</vt:lpstr>
      <vt:lpstr>Calibri Light</vt:lpstr>
      <vt:lpstr>Calisto MT</vt:lpstr>
      <vt:lpstr>Constantia</vt:lpstr>
      <vt:lpstr>Georgia</vt:lpstr>
      <vt:lpstr>Times New Roman</vt:lpstr>
      <vt:lpstr>Verdana</vt:lpstr>
      <vt:lpstr>Wingdings 2</vt:lpstr>
      <vt:lpstr>Office Theme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 Hymn (Wesley’s ensemble)</vt:lpstr>
      <vt:lpstr>Every Time I Feel the Spirit Hymn 404</vt:lpstr>
      <vt:lpstr>PowerPoint Presentation</vt:lpstr>
      <vt:lpstr>PowerPoint Presentation</vt:lpstr>
      <vt:lpstr>PowerPoint Presentation</vt:lpstr>
      <vt:lpstr>Response</vt:lpstr>
      <vt:lpstr>Affirmation  of  Faith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The Offering  (It’s Giving Time)  (Offering Baskets will not be passed.  Please leave your tithes and offerings in the back of the Sanctuary when entering or leaving.)</vt:lpstr>
      <vt:lpstr>PowerPoint Presentation</vt:lpstr>
      <vt:lpstr>Church News &amp; Announcements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93</cp:revision>
  <dcterms:created xsi:type="dcterms:W3CDTF">2019-07-05T15:08:03Z</dcterms:created>
  <dcterms:modified xsi:type="dcterms:W3CDTF">2024-04-21T02:53:58Z</dcterms:modified>
</cp:coreProperties>
</file>